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5"/>
  </p:notesMasterIdLst>
  <p:sldIdLst>
    <p:sldId id="298" r:id="rId2"/>
    <p:sldId id="256" r:id="rId3"/>
    <p:sldId id="259" r:id="rId4"/>
    <p:sldId id="257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918817884031" initials="9" lastIdx="1" clrIdx="0">
    <p:extLst>
      <p:ext uri="{19B8F6BF-5375-455C-9EA6-DF929625EA0E}">
        <p15:presenceInfo xmlns:p15="http://schemas.microsoft.com/office/powerpoint/2012/main" xmlns="" userId="9491b2bf4e6a0b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4T19:02:10.417" idx="1">
    <p:pos x="6247" y="613"/>
    <p:text>सूखी बर्फ किसका ठोस रूप हैं? 
1) नाइट्रोजन
2)पानी
3)वायु
4)कार्बन डाइऑक्साइड</p:text>
    <p:extLst>
      <p:ext uri="{C676402C-5697-4E1C-873F-D02D1690AC5C}">
        <p15:threadingInfo xmlns:p15="http://schemas.microsoft.com/office/powerpoint/2012/main" xmlns="" timeZoneBias="-33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2DF9D-C73E-4948-A7CA-7940C412F67E}" type="datetimeFigureOut">
              <a:rPr lang="en-US"/>
              <a:pPr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86494-0696-0745-BDF9-D90AD1ADD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25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lain"/>
            </a:pPr>
            <a:r>
              <a:rPr lang="en-US"/>
              <a:t>AIDS </a:t>
            </a:r>
            <a:r>
              <a:rPr lang="hi-IN"/>
              <a:t>दिवस कब मनाया जाता है?</a:t>
            </a:r>
            <a:endParaRPr lang="en-IN"/>
          </a:p>
          <a:p>
            <a:pPr marL="0" indent="0">
              <a:buNone/>
            </a:pPr>
            <a:endParaRPr lang="en-IN"/>
          </a:p>
          <a:p>
            <a:pPr marL="228600" indent="-228600">
              <a:buAutoNum type="arabicParenR"/>
            </a:pPr>
            <a:r>
              <a:rPr lang="hi-IN"/>
              <a:t>1 दिसम्बर</a:t>
            </a:r>
            <a:r>
              <a:rPr lang="en-IN"/>
              <a:t>                               </a:t>
            </a:r>
            <a:r>
              <a:rPr lang="hi-IN"/>
              <a:t>2) 2 अप्रैल</a:t>
            </a:r>
            <a:endParaRPr lang="en-IN"/>
          </a:p>
          <a:p>
            <a:pPr marL="228600" indent="-228600">
              <a:buAutoNum type="arabicParenR"/>
            </a:pPr>
            <a:r>
              <a:rPr lang="hi-IN"/>
              <a:t>3) 30 जनवरी</a:t>
            </a:r>
            <a:r>
              <a:rPr lang="en-IN"/>
              <a:t>.                         </a:t>
            </a:r>
            <a:r>
              <a:rPr lang="hi-IN"/>
              <a:t>4) 2 अगस्त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86494-0696-0745-BDF9-D90AD1ADD321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35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hi-IN" b="1" i="1" u="sng"/>
              <a:t>सूखी बर्फ किसका ठोस रूप हैं? 1) नाइट्रोजन2)पानी3)वायु4)कार्बन डाइऑक्साइड</a:t>
            </a:r>
            <a:endParaRPr lang="en-US" b="1" i="1" u="sn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86494-0696-0745-BDF9-D90AD1ADD321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7285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[12/4, 6:14 PM] Pankaj Sahu Sir: </a:t>
            </a:r>
            <a:r>
              <a:rPr lang="hi-IN"/>
              <a:t>एंजाइम क्या हैं?1)प्रोटीन2)खनिज3)तेल4)वसा अम्ल[12/4, 6:14 </a:t>
            </a:r>
            <a:r>
              <a:rPr lang="en-US"/>
              <a:t>PM] Pankaj Sahu Sir: </a:t>
            </a:r>
            <a:r>
              <a:rPr lang="hi-IN"/>
              <a:t>किस तत्व के अणु में परमाणु की संख्या सबसे ज्यादा होती हैं?1)ऑक्सीजन2)सल्फर3)नाइट्रोजन4)क्लोरीन[12/4, 6:14 </a:t>
            </a:r>
            <a:r>
              <a:rPr lang="en-US"/>
              <a:t>PM] Pankaj Sahu Sir: </a:t>
            </a:r>
            <a:r>
              <a:rPr lang="hi-IN"/>
              <a:t>मानव हृदय के स्टडी को क्या कहते हैं ?1)नियोनाटोलॉजी2)ट्रिकोलॉजी3)कार्डियोलॉजी4)पैथोलॉजी[12/4, 6:14 </a:t>
            </a:r>
            <a:r>
              <a:rPr lang="en-US"/>
              <a:t>PM] Pankaj Sahu Sir: </a:t>
            </a:r>
            <a:r>
              <a:rPr lang="hi-IN"/>
              <a:t>राष्ट्रीय विज्ञान दिवस कब मनाया जाता हैं?1)5 जनवरी2)28 फरवरी3)14 मार्च4)2 जून[12/4, 6:14 </a:t>
            </a:r>
            <a:r>
              <a:rPr lang="en-US"/>
              <a:t>PM] Pankaj Sahu Sir: </a:t>
            </a:r>
            <a:r>
              <a:rPr lang="hi-IN"/>
              <a:t>पेनिसिलीन की खोज किसने की थी?1)एडवर्ड जेनर2)एलेक्जेंडर फ्लेमिंग3)लुई पास्चर4)इवानोवस्की[12/4, 6:14 </a:t>
            </a:r>
            <a:r>
              <a:rPr lang="en-US"/>
              <a:t>PM] Pankaj Sahu Sir: </a:t>
            </a:r>
            <a:r>
              <a:rPr lang="hi-IN"/>
              <a:t>ग्लूकोज के एक अणु के श्वसन से कितने एटीपी बनते हैं?1)362)383)324)37[12/4, 6:14 </a:t>
            </a:r>
            <a:r>
              <a:rPr lang="en-US"/>
              <a:t>PM] Pankaj Sahu Sir: </a:t>
            </a:r>
            <a:r>
              <a:rPr lang="hi-IN"/>
              <a:t>ग्लाइकोलिसिस पाथवे में कितने स्टेप होते हैं?1) 72) 123) 104)11[12/4, 6:14 </a:t>
            </a:r>
            <a:r>
              <a:rPr lang="en-US"/>
              <a:t>PM] Pankaj Sahu Sir: </a:t>
            </a:r>
            <a:r>
              <a:rPr lang="hi-IN"/>
              <a:t>समसूत्री विभाजन (</a:t>
            </a:r>
            <a:r>
              <a:rPr lang="en-US"/>
              <a:t>mitosis division)  </a:t>
            </a:r>
            <a:r>
              <a:rPr lang="hi-IN"/>
              <a:t>को कितने चरणों में बाँटा गया हैं?1)62)43)54)8[12/4, 6:14 </a:t>
            </a:r>
            <a:r>
              <a:rPr lang="en-US"/>
              <a:t>PM] Pankaj Sahu Sir: </a:t>
            </a:r>
            <a:r>
              <a:rPr lang="hi-IN"/>
              <a:t>पोमोलॉजी के अंतर्गत किसकी स्टडी की जाती हैं?1)पुष्प2)फल3)बीज4)शाखा[12/4, 6:14 </a:t>
            </a:r>
            <a:r>
              <a:rPr lang="en-US"/>
              <a:t>PM] Pankaj Sahu Sir: </a:t>
            </a:r>
            <a:r>
              <a:rPr lang="hi-IN"/>
              <a:t>मानव में कोशिका भित्ति पायी जाती हैं कि नहीं !1) हाँ2) नहीं[12/4, 6:14 </a:t>
            </a:r>
            <a:r>
              <a:rPr lang="en-US"/>
              <a:t>PM] Pankaj Sahu Sir: Z-DNA  </a:t>
            </a:r>
            <a:r>
              <a:rPr lang="hi-IN"/>
              <a:t>में कित</a:t>
            </a:r>
            <a:r>
              <a:rPr lang="en-IN"/>
              <a:t>M</a:t>
            </a:r>
            <a:r>
              <a:rPr lang="hi-IN"/>
              <a:t>ने बेसपेयर होते हैं?1)112)93)164)12[12/4, 6:14 </a:t>
            </a:r>
            <a:r>
              <a:rPr lang="en-US"/>
              <a:t>PM] Pankaj Sahu Sir: </a:t>
            </a:r>
            <a:r>
              <a:rPr lang="hi-IN"/>
              <a:t>इसमें से कौन सी फैमिली बेसल प्लेसेन्टेसन के उदाहरण हैं?1)अस्टेरेसी2)फेबेसी3)ब्रेसिकेसी4)सोलेनेसी[12/4, 6:14 </a:t>
            </a:r>
            <a:r>
              <a:rPr lang="en-US"/>
              <a:t>PM] Pankaj Sahu Sir: </a:t>
            </a:r>
            <a:r>
              <a:rPr lang="hi-IN"/>
              <a:t>धान की फैमिली क्या हैं ?1) पोएसी2) ग्रेमिनेसी3)कुकुरबिटेसी4)मालवेसी[12/4, 6:47 </a:t>
            </a:r>
            <a:r>
              <a:rPr lang="en-US"/>
              <a:t>PM] Pankaj Sahu Sir: </a:t>
            </a:r>
            <a:r>
              <a:rPr lang="hi-IN"/>
              <a:t>मॉर्डन टेक्सोनोमी किसने दिया था ?1) अरस्तु2)कैरोलस लीनियस3)रॉबर्ट विट्टकर4)थ्रियोफ्रेस्ट्स[12/4, 6:47 </a:t>
            </a:r>
            <a:r>
              <a:rPr lang="en-US"/>
              <a:t>PM] Pankaj Sahu Sir: </a:t>
            </a:r>
            <a:r>
              <a:rPr lang="hi-IN"/>
              <a:t>जीवधारियों की आधारभूत इकाई क्या हैं ?1)कोशिका2) तंत्रिका तंत्र3)मेरुरज्जु4) हृदय[12/4, 6:47 </a:t>
            </a:r>
            <a:r>
              <a:rPr lang="en-US"/>
              <a:t>PM] Pankaj Sahu Sir: </a:t>
            </a:r>
            <a:r>
              <a:rPr lang="hi-IN"/>
              <a:t>सूक्ष्मजीव को कितने समूह में रखा गया हैं?1) 32)53)74)9[12/4, 6:48 </a:t>
            </a:r>
            <a:r>
              <a:rPr lang="en-US"/>
              <a:t>PM] Pankaj Sahu Sir: </a:t>
            </a:r>
            <a:r>
              <a:rPr lang="hi-IN"/>
              <a:t>आनुवंशिकता का पिता किसे कहा जाता हैं ?1)ग्रेगर जॉन मेंडल2)वाटसन एंड क्रिक3)कार्ल लैंडस्टीनर4)ल्यूवेनहॉक[12/4, 6:48 </a:t>
            </a:r>
            <a:r>
              <a:rPr lang="en-US"/>
              <a:t>PM] Pankaj Sahu Sir: </a:t>
            </a:r>
            <a:r>
              <a:rPr lang="hi-IN"/>
              <a:t>मटर में क्रोमोसोम की संख्या 1)72)143)234)21[12/4, 7:08 </a:t>
            </a:r>
            <a:r>
              <a:rPr lang="en-US"/>
              <a:t>PM] Pankaj Sahu Sir: </a:t>
            </a:r>
            <a:r>
              <a:rPr lang="hi-IN"/>
              <a:t>कौन से कोशिका  में  सेल वाल नही पाया जाता ।1) बैक्टीरिया 2) वायरस 3) कवक 4)मायकोप्लासमा[12/4, 7:11 </a:t>
            </a:r>
            <a:r>
              <a:rPr lang="en-US"/>
              <a:t>PM] Pankaj Sahu Sir: DNA  </a:t>
            </a:r>
            <a:r>
              <a:rPr lang="hi-IN"/>
              <a:t>का गुणन कहलाता हैं1)अनुवादन2)रेप्लिकेशन3)पारक्रमन4)अनुलेखन[12/4, 7:11 </a:t>
            </a:r>
            <a:r>
              <a:rPr lang="en-US"/>
              <a:t>PM] Pankaj Sahu Sir: </a:t>
            </a:r>
            <a:r>
              <a:rPr lang="hi-IN"/>
              <a:t>प्रोटोप्लाज्म नाम किसने दिया?1)विरचोव2)परकिन्जे3)डुजार्डिन4)कॉलिंकर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86494-0696-0745-BDF9-D90AD1ADD321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817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6000" b="1" dirty="0" smtClean="0"/>
              <a:t>Quiz Competition 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27392" cy="3416300"/>
          </a:xfrm>
        </p:spPr>
        <p:txBody>
          <a:bodyPr>
            <a:normAutofit/>
          </a:bodyPr>
          <a:lstStyle/>
          <a:p>
            <a:pPr algn="ctr"/>
            <a:r>
              <a:rPr lang="en-IN" sz="4400" b="1" dirty="0" smtClean="0"/>
              <a:t>Welcome to Botany Department</a:t>
            </a:r>
          </a:p>
          <a:p>
            <a:pPr algn="ctr"/>
            <a:r>
              <a:rPr lang="en-IN" sz="4400" b="1" dirty="0" smtClean="0"/>
              <a:t>Date 06.12.2021</a:t>
            </a:r>
          </a:p>
          <a:p>
            <a:pPr algn="ctr"/>
            <a:r>
              <a:rPr lang="en-IN" sz="4400" b="1" dirty="0" smtClean="0"/>
              <a:t>Session 2021 – 22</a:t>
            </a:r>
            <a:endParaRPr lang="en-US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71C3B-DCF3-9746-B9A6-701C2E01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94783"/>
            <a:ext cx="9531919" cy="3525017"/>
          </a:xfrm>
        </p:spPr>
        <p:txBody>
          <a:bodyPr>
            <a:normAutofit/>
          </a:bodyPr>
          <a:lstStyle/>
          <a:p>
            <a:r>
              <a:rPr lang="hi-IN" sz="3600"/>
              <a:t>मानव हृदय के स्टडी को क्या कहते हैं ?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1)नियोनाटोलॉजी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2)ट्रिकोलॉजी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3)कार्डियोलॉजी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4)पैथोलॉजी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378636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1C5A87-C689-7048-81F8-F3AD392C9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/>
              <a:t>कार्डियोलॉजी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348682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6DE856-2FFB-9B47-B75E-9FDE58F3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921176" cy="3978481"/>
          </a:xfrm>
        </p:spPr>
        <p:txBody>
          <a:bodyPr>
            <a:normAutofit/>
          </a:bodyPr>
          <a:lstStyle/>
          <a:p>
            <a:r>
              <a:rPr lang="hi-IN" sz="3200"/>
              <a:t>राष्ट्रीय विज्ञान दिवस कब मनाया जाता हैं?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1)5 जनवरी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2)28 फरवरी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3)14 मार्च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4)2 जून[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1348931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07D178-CEC7-EA4F-99A5-197916EDC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/>
          </a:p>
          <a:p>
            <a:r>
              <a:rPr lang="en-IN" sz="3200"/>
              <a:t>28 फरवरी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663705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F93507-5B92-214E-A6A6-4184B2D1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406" y="2406316"/>
            <a:ext cx="9779628" cy="3613484"/>
          </a:xfrm>
        </p:spPr>
        <p:txBody>
          <a:bodyPr>
            <a:normAutofit/>
          </a:bodyPr>
          <a:lstStyle/>
          <a:p>
            <a:r>
              <a:rPr lang="hi-IN" sz="3600"/>
              <a:t>पेनिसिलीन की खोज किसने की थी?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1)एडवर्ड जेनर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2)एलेक्जेंडर फ्लेमिंग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3)लुई पास्चर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4)इवानोवस्की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3078516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FA605-EEEE-F14C-8A2A-67F25826F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एलेक्जेंडर फ्लेमिंग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2318099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7E62F9-479B-3F4E-8752-729ACF5BC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i-IN" sz="3200"/>
              <a:t>ग्लूकोज के एक अणु के श्वसन से कितने एटीपी बनते हैं?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1)36</a:t>
            </a:r>
            <a:r>
              <a:rPr lang="en-IN" sz="3200"/>
              <a:t> ATP</a:t>
            </a:r>
          </a:p>
          <a:p>
            <a:pPr marL="0" indent="0">
              <a:buNone/>
            </a:pPr>
            <a:r>
              <a:rPr lang="hi-IN" sz="3200"/>
              <a:t>2)38</a:t>
            </a:r>
            <a:r>
              <a:rPr lang="en-IN" sz="3200"/>
              <a:t> ATP</a:t>
            </a:r>
          </a:p>
          <a:p>
            <a:pPr marL="0" indent="0">
              <a:buNone/>
            </a:pPr>
            <a:r>
              <a:rPr lang="hi-IN" sz="3200"/>
              <a:t>3)32</a:t>
            </a:r>
            <a:r>
              <a:rPr lang="en-IN" sz="3200"/>
              <a:t> ATP</a:t>
            </a:r>
          </a:p>
          <a:p>
            <a:pPr marL="0" indent="0">
              <a:buNone/>
            </a:pPr>
            <a:r>
              <a:rPr lang="hi-IN" sz="3200"/>
              <a:t>4)37</a:t>
            </a:r>
            <a:r>
              <a:rPr lang="en-IN" sz="3200"/>
              <a:t> ATP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842452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DB5B5A-74CC-1040-8E60-B190AC3E7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/>
              <a:t>38 ATP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33187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BD2817-9C71-E840-8956-55AF0968B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03B2F7-AA9E-EA49-9E0E-650F2E177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ग्लाइकोलिसिस पाथवे में कितने स्टेप होते हैं?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 7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 12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 10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4)11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303252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95829F-8D48-954B-89CA-7664C5BAA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10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299310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5DDC0D-EFFC-4D47-BE83-C884BE792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903" y="2459396"/>
            <a:ext cx="10563017" cy="4140279"/>
          </a:xfrm>
        </p:spPr>
        <p:txBody>
          <a:bodyPr>
            <a:normAutofit/>
          </a:bodyPr>
          <a:lstStyle/>
          <a:p>
            <a:pPr marL="228600" indent="-228600">
              <a:buAutoNum type="arabicPlain"/>
            </a:pPr>
            <a:r>
              <a:rPr lang="en-US" sz="4000" b="1" i="1"/>
              <a:t>AIDS </a:t>
            </a:r>
            <a:r>
              <a:rPr lang="hi-IN" sz="4000" b="1" i="1"/>
              <a:t>दिवस कब मनाया जाता है?</a:t>
            </a:r>
            <a:endParaRPr lang="en-IN" sz="4000" b="1" i="1"/>
          </a:p>
          <a:p>
            <a:pPr marL="0" indent="0">
              <a:buNone/>
            </a:pPr>
            <a:endParaRPr lang="en-IN" sz="4000" b="1" i="1"/>
          </a:p>
          <a:p>
            <a:pPr marL="228600" indent="-228600">
              <a:buAutoNum type="arabicParenR"/>
            </a:pPr>
            <a:r>
              <a:rPr lang="hi-IN" sz="4000" b="1" i="1"/>
              <a:t>1 दिसम्बर</a:t>
            </a:r>
            <a:r>
              <a:rPr lang="en-IN" sz="4000" b="1" i="1"/>
              <a:t>                               </a:t>
            </a:r>
            <a:r>
              <a:rPr lang="hi-IN" sz="4000" b="1" i="1"/>
              <a:t>2) 2 अप्रैल</a:t>
            </a:r>
            <a:endParaRPr lang="en-IN" sz="4000" b="1" i="1"/>
          </a:p>
          <a:p>
            <a:pPr marL="228600" indent="-228600">
              <a:buAutoNum type="arabicParenR"/>
            </a:pPr>
            <a:r>
              <a:rPr lang="hi-IN" sz="4000" b="1" i="1"/>
              <a:t>3) 30 जनवरी</a:t>
            </a:r>
            <a:r>
              <a:rPr lang="en-IN" sz="4000" b="1" i="1"/>
              <a:t>.                         </a:t>
            </a:r>
            <a:r>
              <a:rPr lang="hi-IN" sz="4000" b="1" i="1"/>
              <a:t>4) 2 अगस्त</a:t>
            </a:r>
            <a:endParaRPr lang="en-US" sz="4000" b="1" i="1"/>
          </a:p>
        </p:txBody>
      </p:sp>
    </p:spTree>
    <p:extLst>
      <p:ext uri="{BB962C8B-B14F-4D97-AF65-F5344CB8AC3E}">
        <p14:creationId xmlns:p14="http://schemas.microsoft.com/office/powerpoint/2010/main" xmlns="" val="2416901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75B89E-AF03-B74F-84D6-7DD712CD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पोमोलॉजी के अंतर्गत किसकी स्टडी की जाती हैं?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1)पुष्प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2)फल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3)बीज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4)शाखा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4083005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3A1CD6-E65F-F04F-9B96-5B63913E3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फल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894983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85B284-5632-6543-910C-94158A53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88622"/>
            <a:ext cx="9673467" cy="3631178"/>
          </a:xfrm>
        </p:spPr>
        <p:txBody>
          <a:bodyPr>
            <a:normAutofit/>
          </a:bodyPr>
          <a:lstStyle/>
          <a:p>
            <a:r>
              <a:rPr lang="en-US" sz="3200"/>
              <a:t>DNA  </a:t>
            </a:r>
            <a:r>
              <a:rPr lang="hi-IN" sz="3200"/>
              <a:t>में कितने बेसपेयर होते हैं?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1)11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2)9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3)16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</a:t>
            </a:r>
            <a:r>
              <a:rPr lang="en-IN" sz="3200"/>
              <a:t>12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2868928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D000B8-F4F8-3B42-8076-DA118E50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12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3615930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8FDD01-2FD7-A74E-B211-3A485706F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/>
              <a:t> </a:t>
            </a:r>
            <a:r>
              <a:rPr lang="hi-IN" sz="3200"/>
              <a:t>इसमें से कौन सी फैमिली बेसल प्लेसेन्टेसन के उदाहरण हैं?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1)अस्टेरेसी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2)फेबेसी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3)ब्रेसिकेसी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4)सोलेनेसी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48096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6358A1-8D6D-E340-AFBD-99B24CC17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3114056"/>
            <a:ext cx="8576470" cy="2905744"/>
          </a:xfrm>
        </p:spPr>
        <p:txBody>
          <a:bodyPr>
            <a:normAutofit/>
          </a:bodyPr>
          <a:lstStyle/>
          <a:p>
            <a:r>
              <a:rPr lang="hi-IN" sz="3200"/>
              <a:t>अस्टेरेसी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838680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FCB24E-84A0-3546-805A-26C3A54EE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793" y="2424009"/>
            <a:ext cx="9195743" cy="3648871"/>
          </a:xfrm>
        </p:spPr>
        <p:txBody>
          <a:bodyPr>
            <a:normAutofit/>
          </a:bodyPr>
          <a:lstStyle/>
          <a:p>
            <a:r>
              <a:rPr lang="hi-IN" sz="3200"/>
              <a:t>धान की फैमिली क्या हैं ?</a:t>
            </a:r>
            <a:endParaRPr lang="en-IN" sz="3200"/>
          </a:p>
          <a:p>
            <a:pPr>
              <a:buAutoNum type="arabicParenR"/>
            </a:pPr>
            <a:r>
              <a:rPr lang="hi-IN" sz="3200"/>
              <a:t>पोएसी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 ग्रेमिनेसी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3)कुकुरबिटेसी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4)मालवेसी[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3622754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257CB3-8E22-E642-97F0-362BD8D44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1800"/>
              <a:t>2) </a:t>
            </a:r>
            <a:r>
              <a:rPr lang="hi-IN" sz="3200"/>
              <a:t>ग्रेमिनेसी</a:t>
            </a:r>
            <a:endParaRPr lang="en-IN" sz="3200"/>
          </a:p>
        </p:txBody>
      </p:sp>
    </p:spTree>
    <p:extLst>
      <p:ext uri="{BB962C8B-B14F-4D97-AF65-F5344CB8AC3E}">
        <p14:creationId xmlns:p14="http://schemas.microsoft.com/office/powerpoint/2010/main" xmlns="" val="2145839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53B3C4-FF32-7042-BADA-85387ABF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0929"/>
            <a:ext cx="9691161" cy="3648871"/>
          </a:xfrm>
        </p:spPr>
        <p:txBody>
          <a:bodyPr>
            <a:normAutofit/>
          </a:bodyPr>
          <a:lstStyle/>
          <a:p>
            <a:r>
              <a:rPr lang="hi-IN" sz="3600"/>
              <a:t>मॉर्डन टेक्सोनोमी किसने दिया था ?</a:t>
            </a:r>
            <a:endParaRPr lang="en-IN" sz="3600"/>
          </a:p>
          <a:p>
            <a:pPr>
              <a:buAutoNum type="arabicParenR"/>
            </a:pPr>
            <a:r>
              <a:rPr lang="hi-IN" sz="3600"/>
              <a:t>अरस्तु</a:t>
            </a:r>
            <a:endParaRPr lang="en-IN" sz="3600"/>
          </a:p>
          <a:p>
            <a:pPr>
              <a:buAutoNum type="arabicParenR"/>
            </a:pPr>
            <a:r>
              <a:rPr lang="hi-IN" sz="3600"/>
              <a:t>कैरोलस लीनियस</a:t>
            </a:r>
            <a:endParaRPr lang="en-IN" sz="3600"/>
          </a:p>
          <a:p>
            <a:pPr>
              <a:buAutoNum type="arabicParenR"/>
            </a:pPr>
            <a:r>
              <a:rPr lang="hi-IN" sz="3600"/>
              <a:t>रॉबर्ट विट्टकर</a:t>
            </a:r>
            <a:endParaRPr lang="en-IN" sz="3600"/>
          </a:p>
          <a:p>
            <a:pPr>
              <a:buAutoNum type="arabicParenR"/>
            </a:pPr>
            <a:r>
              <a:rPr lang="hi-IN" sz="3600"/>
              <a:t>थ्रियोफ्रेस्ट्स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1168938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70540-72DD-2345-A111-D7FBD29E9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E75945-F40F-0B49-BF2F-2A466EEA5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13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A2135A-0EC0-AC4A-A6B4-5145020EA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1 </a:t>
            </a:r>
            <a:r>
              <a:rPr lang="en-IN" sz="3200"/>
              <a:t>दिसम्बर</a:t>
            </a:r>
            <a:endParaRPr lang="en-US" sz="32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34872D-7AEE-C843-B7FF-8E7AFD904467}"/>
              </a:ext>
            </a:extLst>
          </p:cNvPr>
          <p:cNvSpPr txBox="1"/>
          <p:nvPr/>
        </p:nvSpPr>
        <p:spPr>
          <a:xfrm>
            <a:off x="5181010" y="250929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1185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D655DE-C424-BF4C-AA9F-7CF01271F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>
            <a:normAutofit/>
          </a:bodyPr>
          <a:lstStyle/>
          <a:p>
            <a:r>
              <a:rPr lang="hi-IN" sz="3600"/>
              <a:t>जीवधारियों की आधारभूत इकाई क्या हैं ?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1)कोशिका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2) तंत्रिका तंत्र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3)मेरुरज्जु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4) हृदय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1556110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C7FC5F-7ECD-3A46-9400-B2DEED79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कोशिका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17486963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A066B9-C01F-A54D-813A-AB026EFE9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सूक्ष्मजीव को कितने समूह में रखा गया हैं?</a:t>
            </a:r>
            <a:r>
              <a:rPr lang="en-IN" sz="3200"/>
              <a:t>   </a:t>
            </a:r>
          </a:p>
          <a:p>
            <a:pPr marL="0" indent="0">
              <a:buNone/>
            </a:pPr>
            <a:r>
              <a:rPr lang="hi-IN" sz="3200"/>
              <a:t>1) 3</a:t>
            </a:r>
            <a:endParaRPr lang="en-IN" sz="3200"/>
          </a:p>
          <a:p>
            <a:pPr marL="0" indent="0">
              <a:buNone/>
            </a:pPr>
            <a:r>
              <a:rPr lang="en-IN" sz="3200"/>
              <a:t> </a:t>
            </a:r>
            <a:r>
              <a:rPr lang="hi-IN" sz="3200"/>
              <a:t>2)5</a:t>
            </a:r>
            <a:r>
              <a:rPr lang="en-IN" sz="3200"/>
              <a:t> </a:t>
            </a:r>
          </a:p>
          <a:p>
            <a:pPr marL="0" indent="0">
              <a:buNone/>
            </a:pPr>
            <a:r>
              <a:rPr lang="hi-IN" sz="3200"/>
              <a:t>3)7</a:t>
            </a:r>
            <a:r>
              <a:rPr lang="en-IN" sz="3200"/>
              <a:t> </a:t>
            </a:r>
          </a:p>
          <a:p>
            <a:pPr marL="0" indent="0">
              <a:buNone/>
            </a:pPr>
            <a:r>
              <a:rPr lang="hi-IN" sz="3200"/>
              <a:t>4)9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2381152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5A5640-C09B-2A49-8C1C-258FEAA23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5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30128955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77E205-5B88-4C47-B641-34E0F89DF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3200"/>
              <a:t>आनुवंशिकता का पिता किसे कहा जाता हैं ?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1)ग्रेगर जॉन मेंडल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2)वाटसन एंड क्रिक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3)कार्ल लैंडस्टीनर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4)ल्यूवेनहॉक</a:t>
            </a:r>
            <a:endParaRPr lang="en-IN" sz="32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626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E79729-CCE5-664B-ABA2-5CCABBCB7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1800"/>
              <a:t>1)ग्रेगर जॉन मेंडल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1050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D3A7F1-B3EA-A443-B389-6162CCDA3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मटर में क्रोमोसोम की संख्या 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1)7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2)14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3)23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4)21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4631380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71B1A-E1D3-984C-A9D5-DB2F92AB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E649E4-4789-334D-B333-427C4F74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533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4E757E-6F40-9A41-B578-B2DF5C199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i-IN" sz="3200"/>
              <a:t>कौन से कोशिका  में  सेल वाल नही पाया जाता ।</a:t>
            </a:r>
            <a:endParaRPr lang="en-IN" sz="3200"/>
          </a:p>
          <a:p>
            <a:pPr>
              <a:buAutoNum type="arabicParenR"/>
            </a:pPr>
            <a:r>
              <a:rPr lang="hi-IN" sz="3200"/>
              <a:t>बैक्टीरिया 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 वायरस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 कवक 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4)मायकोप्लासमा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27874666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322946-550D-AD43-B0DC-17B1366C7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मायकोप्लासमा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280409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03651A-DA2F-814B-BEFF-0AEBE588B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422" y="2335542"/>
            <a:ext cx="9513355" cy="460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i-IN" sz="4000" b="1" i="1"/>
              <a:t>सूखी बर्फ किसका ठोस रूप हैं? </a:t>
            </a:r>
            <a:endParaRPr lang="en-IN" sz="4000" b="1" i="1"/>
          </a:p>
          <a:p>
            <a:pPr>
              <a:buAutoNum type="arabicParenR"/>
            </a:pPr>
            <a:r>
              <a:rPr lang="hi-IN" sz="4000" b="1" i="1"/>
              <a:t>नाइट्रोजन</a:t>
            </a:r>
            <a:r>
              <a:rPr lang="en-IN" sz="4000" b="1" i="1"/>
              <a:t>।                          </a:t>
            </a:r>
          </a:p>
          <a:p>
            <a:pPr marL="0" indent="0">
              <a:buNone/>
            </a:pPr>
            <a:r>
              <a:rPr lang="hi-IN" sz="4000" b="1" i="1"/>
              <a:t>2)पानी</a:t>
            </a:r>
            <a:endParaRPr lang="en-IN" sz="4000" b="1" i="1"/>
          </a:p>
          <a:p>
            <a:pPr marL="0" indent="0">
              <a:buNone/>
            </a:pPr>
            <a:r>
              <a:rPr lang="hi-IN" sz="4000" b="1" i="1"/>
              <a:t>3)वायु</a:t>
            </a:r>
            <a:endParaRPr lang="en-IN" sz="4000" b="1" i="1"/>
          </a:p>
          <a:p>
            <a:pPr marL="0" indent="0">
              <a:buNone/>
            </a:pPr>
            <a:r>
              <a:rPr lang="hi-IN" sz="4000" b="1" i="1"/>
              <a:t>4)कार्बन डाइऑक्साइड</a:t>
            </a:r>
            <a:endParaRPr lang="en-IN" sz="4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2590BC5-7531-0844-82EB-D6BDB59E628A}"/>
              </a:ext>
            </a:extLst>
          </p:cNvPr>
          <p:cNvSpPr txBox="1"/>
          <p:nvPr/>
        </p:nvSpPr>
        <p:spPr>
          <a:xfrm>
            <a:off x="5180625" y="254967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88157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9EBE95-176D-134A-B165-66AD778E9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 DNA  </a:t>
            </a:r>
            <a:r>
              <a:rPr lang="hi-IN" sz="3200"/>
              <a:t>का गुणन कहलाता हैं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1)अनुवादन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2)रेप्लिकेशन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3)पारक्रमन</a:t>
            </a:r>
            <a:endParaRPr lang="en-IN" sz="3200"/>
          </a:p>
          <a:p>
            <a:pPr marL="0" indent="0">
              <a:buNone/>
            </a:pPr>
            <a:r>
              <a:rPr lang="hi-IN" sz="3200"/>
              <a:t>4)अनुलेखन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41974411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433690-BF85-CE40-B8A9-58C4DB2C1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2)रेप्लिकेशन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9029191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6A57C4-3941-F240-99FE-68728C4FB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713" y="2585807"/>
            <a:ext cx="8825659" cy="3416300"/>
          </a:xfrm>
        </p:spPr>
        <p:txBody>
          <a:bodyPr>
            <a:normAutofit/>
          </a:bodyPr>
          <a:lstStyle/>
          <a:p>
            <a:r>
              <a:rPr lang="hi-IN" sz="3600"/>
              <a:t>प्रोटोप्लाज्म नाम किसने दिया?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1)विरचोव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2)परकिन्जे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3)डुजार्डिन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4)कॉलिंकर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12939755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F46CB1-1E0F-A743-B068-0638FA9C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/>
              <a:t>परकिन्जे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401802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F58D6E-FBCA-C64F-866C-CAEC17042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30170"/>
            <a:ext cx="9319597" cy="3489630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              </a:t>
            </a:r>
            <a:r>
              <a:rPr lang="en-IN" sz="4000"/>
              <a:t>जल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xmlns="" val="111990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C06A44-277B-9344-A045-65A185296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i-IN" sz="3600"/>
              <a:t>एंजाइम क्या हैं?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1)प्रोटीन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2)खनिज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3)तेल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4)वसा अम्ल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126509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A3A1DE-A06E-1C44-A479-B2C465EB0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/>
              <a:t>प्रोटीन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7194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939000-2223-BC4A-B967-3F34E1F5F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88623"/>
            <a:ext cx="10098111" cy="3910262"/>
          </a:xfrm>
        </p:spPr>
        <p:txBody>
          <a:bodyPr>
            <a:noAutofit/>
          </a:bodyPr>
          <a:lstStyle/>
          <a:p>
            <a:r>
              <a:rPr lang="en-US" sz="3600"/>
              <a:t>: </a:t>
            </a:r>
            <a:r>
              <a:rPr lang="hi-IN" sz="3600"/>
              <a:t>किस तत्व के अणु में परमाणु की संख्या सबसे ज्यादा होती हैं?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1)ऑक्सीजन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2)सल्फर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3)नाइट्रोजन</a:t>
            </a:r>
            <a:endParaRPr lang="en-IN" sz="3600"/>
          </a:p>
          <a:p>
            <a:pPr marL="0" indent="0">
              <a:buNone/>
            </a:pPr>
            <a:r>
              <a:rPr lang="hi-IN" sz="3600"/>
              <a:t>4)क्लोरीन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171303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578079-D243-AF4B-943A-704B17903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47864"/>
            <a:ext cx="9938870" cy="3471936"/>
          </a:xfrm>
        </p:spPr>
        <p:txBody>
          <a:bodyPr/>
          <a:lstStyle/>
          <a:p>
            <a:r>
              <a:rPr lang="en-IN"/>
              <a:t>क्लोरीन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634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9" id="{ED3996BA-162B-43C7-B0E2-A5CA4E649741}" vid="{187088E4-27D7-4455-856F-4A44258D82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769</Words>
  <Application>Microsoft Office PowerPoint</Application>
  <PresentationFormat>Custom</PresentationFormat>
  <Paragraphs>137</Paragraphs>
  <Slides>43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Ion Boardroom</vt:lpstr>
      <vt:lpstr>Quiz Competition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918817884031</dc:creator>
  <cp:lastModifiedBy>GOVT.NAVEEN CO.GURUR</cp:lastModifiedBy>
  <cp:revision>4</cp:revision>
  <dcterms:created xsi:type="dcterms:W3CDTF">2021-12-04T12:59:01Z</dcterms:created>
  <dcterms:modified xsi:type="dcterms:W3CDTF">2021-12-06T05:42:09Z</dcterms:modified>
</cp:coreProperties>
</file>