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05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5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5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6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2002/1/1</a:t>
            </a:fld>
            <a:endParaRPr lang="zh-CN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2002/1/1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2002/1/1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2002/1/1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2002/1/1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2002/1/1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2002/1/1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2002/1/1</a:t>
            </a:fld>
            <a:endParaRPr lang="zh-CN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2002/1/1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2002/1/1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2002/1/1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0BC1078-46ED-40F9-8930-935BAD7C2B02}" type="datetimeFigureOut">
              <a:rPr lang="zh-CN" altLang="en-US" smtClean="0"/>
              <a:pPr/>
              <a:t>2002/1/1</a:t>
            </a:fld>
            <a:endParaRPr lang="zh-CN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split orient="vert"/>
  </p:transition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5086803"/>
            <a:ext cx="9144000" cy="70788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n-US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GOVT.  NAVEEN  COLLEGE  GURUR</a:t>
            </a:r>
            <a:endParaRPr lang="en-US" sz="4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21228" y="484428"/>
            <a:ext cx="7276012" cy="1015663"/>
          </a:xfrm>
          <a:prstGeom prst="rect">
            <a:avLst/>
          </a:prstGeom>
          <a:solidFill>
            <a:srgbClr val="CC0066"/>
          </a:solidFill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6000" b="1" i="1" dirty="0" smtClean="0">
                <a:ln/>
                <a:solidFill>
                  <a:schemeClr val="accent3"/>
                </a:solidFill>
              </a:rPr>
              <a:t>TRANSFORMER</a:t>
            </a:r>
            <a:endParaRPr lang="en-US" sz="6000" b="1" i="1" dirty="0">
              <a:ln/>
              <a:solidFill>
                <a:schemeClr val="accent3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905619" y="2334158"/>
            <a:ext cx="3095897" cy="769441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n-US" sz="4400" b="1" i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DIGVIJAY</a:t>
            </a:r>
            <a:endParaRPr lang="en-US" sz="4400" b="1" i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50538" y="3756123"/>
            <a:ext cx="6740434" cy="707886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n-US" sz="4000" b="1" i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BSC  2</a:t>
            </a:r>
            <a:r>
              <a:rPr lang="en-US" sz="4000" b="1" i="1" cap="all" baseline="3000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ND</a:t>
            </a:r>
            <a:r>
              <a:rPr lang="en-US" sz="4000" b="1" i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YEAR  (MATHS)</a:t>
            </a:r>
            <a:endParaRPr lang="en-US" sz="4000" b="1" i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8" grpId="0" animBg="1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048597"/>
          <p:cNvSpPr>
            <a:spLocks noGrp="1"/>
          </p:cNvSpPr>
          <p:nvPr>
            <p:ph type="ctrTitle"/>
          </p:nvPr>
        </p:nvSpPr>
        <p:spPr>
          <a:xfrm>
            <a:off x="1711233" y="360771"/>
            <a:ext cx="4493624" cy="67250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4400" b="1" i="1" dirty="0">
                <a:solidFill>
                  <a:srgbClr val="6600CC"/>
                </a:solidFill>
              </a:rPr>
              <a:t>Transformer </a:t>
            </a:r>
          </a:p>
        </p:txBody>
      </p:sp>
      <p:sp>
        <p:nvSpPr>
          <p:cNvPr id="1048599" name="Subtitle 1048598"/>
          <p:cNvSpPr>
            <a:spLocks noGrp="1"/>
          </p:cNvSpPr>
          <p:nvPr>
            <p:ph type="subTitle" idx="1"/>
          </p:nvPr>
        </p:nvSpPr>
        <p:spPr>
          <a:xfrm>
            <a:off x="707437" y="2309557"/>
            <a:ext cx="4308700" cy="475825"/>
          </a:xfrm>
          <a:solidFill>
            <a:srgbClr val="800000"/>
          </a:solidFill>
        </p:spPr>
        <p:txBody>
          <a:bodyPr>
            <a:norm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en-US" sz="2800" dirty="0">
                <a:solidFill>
                  <a:srgbClr val="FF6600"/>
                </a:solidFill>
              </a:rPr>
              <a:t>What is transformer </a:t>
            </a:r>
          </a:p>
        </p:txBody>
      </p:sp>
      <p:sp>
        <p:nvSpPr>
          <p:cNvPr id="1048600" name="TextBox 1048599"/>
          <p:cNvSpPr txBox="1"/>
          <p:nvPr/>
        </p:nvSpPr>
        <p:spPr>
          <a:xfrm>
            <a:off x="657234" y="2970786"/>
            <a:ext cx="4340821" cy="523220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98CC00"/>
                </a:solidFill>
              </a:rPr>
              <a:t>2.  Types  of transformer </a:t>
            </a:r>
          </a:p>
        </p:txBody>
      </p:sp>
      <p:sp>
        <p:nvSpPr>
          <p:cNvPr id="1048601" name="TextBox 1048600"/>
          <p:cNvSpPr txBox="1"/>
          <p:nvPr/>
        </p:nvSpPr>
        <p:spPr>
          <a:xfrm>
            <a:off x="659280" y="4740745"/>
            <a:ext cx="4572000" cy="510540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FF"/>
                </a:solidFill>
              </a:rPr>
              <a:t>4.  Use of Transformer </a:t>
            </a:r>
          </a:p>
        </p:txBody>
      </p:sp>
      <p:sp>
        <p:nvSpPr>
          <p:cNvPr id="1048602" name="TextBox 1048601"/>
          <p:cNvSpPr txBox="1"/>
          <p:nvPr/>
        </p:nvSpPr>
        <p:spPr>
          <a:xfrm>
            <a:off x="646214" y="3626757"/>
            <a:ext cx="5882840" cy="92964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i="0" dirty="0">
                <a:solidFill>
                  <a:srgbClr val="008000"/>
                </a:solidFill>
              </a:rPr>
              <a:t>3. Structure &amp; working processes of transformer</a:t>
            </a:r>
            <a:endParaRPr lang="en-US" sz="2800" i="0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4865" y="1329892"/>
            <a:ext cx="2603757" cy="584775"/>
          </a:xfrm>
          <a:prstGeom prst="rect">
            <a:avLst/>
          </a:prstGeom>
          <a:solidFill>
            <a:srgbClr val="00B050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CONTENT :-</a:t>
            </a:r>
            <a:r>
              <a:rPr lang="en-US" sz="3200" dirty="0" smtClean="0"/>
              <a:t>  </a:t>
            </a:r>
            <a:endParaRPr lang="en-US" sz="3200" dirty="0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Title 1048595"/>
          <p:cNvSpPr>
            <a:spLocks noGrp="1"/>
          </p:cNvSpPr>
          <p:nvPr>
            <p:ph type="ctrTitle"/>
          </p:nvPr>
        </p:nvSpPr>
        <p:spPr>
          <a:xfrm>
            <a:off x="330245" y="638035"/>
            <a:ext cx="8254269" cy="1071153"/>
          </a:xfrm>
          <a:solidFill>
            <a:srgbClr val="002060"/>
          </a:solidFill>
        </p:spPr>
        <p:txBody>
          <a:bodyPr>
            <a:normAutofit/>
          </a:bodyPr>
          <a:lstStyle/>
          <a:p>
            <a:pPr marL="4763" indent="0" algn="ctr">
              <a:buNone/>
            </a:pPr>
            <a:r>
              <a:rPr lang="en-US" altLang="en-US" sz="5400" b="1" i="1" u="sng" dirty="0">
                <a:solidFill>
                  <a:srgbClr val="FF6600"/>
                </a:solidFill>
              </a:rPr>
              <a:t>a. What is transformer </a:t>
            </a:r>
            <a:endParaRPr lang="en-US" sz="5400" b="1" i="1" u="sng" dirty="0">
              <a:solidFill>
                <a:srgbClr val="FF6600"/>
              </a:solidFill>
            </a:endParaRPr>
          </a:p>
        </p:txBody>
      </p:sp>
      <p:sp>
        <p:nvSpPr>
          <p:cNvPr id="1048597" name="TextBox 1048596"/>
          <p:cNvSpPr txBox="1"/>
          <p:nvPr/>
        </p:nvSpPr>
        <p:spPr>
          <a:xfrm>
            <a:off x="3206043" y="2875845"/>
            <a:ext cx="3101865" cy="156966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9600" b="1" dirty="0">
                <a:solidFill>
                  <a:srgbClr val="0000FF"/>
                </a:solidFill>
              </a:rPr>
              <a:t>? 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Title 1048591"/>
          <p:cNvSpPr>
            <a:spLocks noGrp="1"/>
          </p:cNvSpPr>
          <p:nvPr>
            <p:ph type="ctrTitle"/>
          </p:nvPr>
        </p:nvSpPr>
        <p:spPr>
          <a:xfrm>
            <a:off x="372291" y="416325"/>
            <a:ext cx="8118567" cy="913800"/>
          </a:xfrm>
          <a:solidFill>
            <a:srgbClr val="FF0000"/>
          </a:solidFill>
        </p:spPr>
        <p:txBody>
          <a:bodyPr>
            <a:normAutofit/>
          </a:bodyPr>
          <a:lstStyle/>
          <a:p>
            <a:pPr algn="ctr"/>
            <a:r>
              <a:rPr lang="en-US" b="1" i="1" u="sng" dirty="0">
                <a:solidFill>
                  <a:srgbClr val="0070C0"/>
                </a:solidFill>
              </a:rPr>
              <a:t>b. Types of transformer </a:t>
            </a:r>
          </a:p>
        </p:txBody>
      </p:sp>
      <p:sp>
        <p:nvSpPr>
          <p:cNvPr id="1048593" name="Subtitle 1048592"/>
          <p:cNvSpPr>
            <a:spLocks noGrp="1"/>
          </p:cNvSpPr>
          <p:nvPr>
            <p:ph type="subTitle" idx="1"/>
          </p:nvPr>
        </p:nvSpPr>
        <p:spPr>
          <a:xfrm>
            <a:off x="195943" y="2117168"/>
            <a:ext cx="6643731" cy="672474"/>
          </a:xfrm>
          <a:solidFill>
            <a:srgbClr val="7030A0"/>
          </a:solidFill>
        </p:spPr>
        <p:txBody>
          <a:bodyPr>
            <a:noAutofit/>
          </a:bodyPr>
          <a:lstStyle/>
          <a:p>
            <a:pPr algn="l"/>
            <a:r>
              <a:rPr lang="en-US" sz="4000" dirty="0">
                <a:solidFill>
                  <a:srgbClr val="00B050"/>
                </a:solidFill>
              </a:rPr>
              <a:t>Two types of </a:t>
            </a:r>
            <a:r>
              <a:rPr lang="en-US" sz="4000" dirty="0" smtClean="0">
                <a:solidFill>
                  <a:srgbClr val="00B050"/>
                </a:solidFill>
              </a:rPr>
              <a:t>transformer :-</a:t>
            </a:r>
            <a:endParaRPr lang="en-US" sz="4000" dirty="0">
              <a:solidFill>
                <a:srgbClr val="00B050"/>
              </a:solidFill>
            </a:endParaRPr>
          </a:p>
        </p:txBody>
      </p:sp>
      <p:sp>
        <p:nvSpPr>
          <p:cNvPr id="1048594" name="TextBox 1048593"/>
          <p:cNvSpPr txBox="1"/>
          <p:nvPr/>
        </p:nvSpPr>
        <p:spPr>
          <a:xfrm>
            <a:off x="228365" y="3524430"/>
            <a:ext cx="5144877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</a:rPr>
              <a:t>1. </a:t>
            </a:r>
            <a:r>
              <a:rPr lang="en-US" sz="3200" dirty="0">
                <a:solidFill>
                  <a:srgbClr val="000000"/>
                </a:solidFill>
              </a:rPr>
              <a:t>Step down transformer </a:t>
            </a:r>
          </a:p>
        </p:txBody>
      </p:sp>
      <p:sp>
        <p:nvSpPr>
          <p:cNvPr id="1048595" name="TextBox 1048594"/>
          <p:cNvSpPr txBox="1"/>
          <p:nvPr/>
        </p:nvSpPr>
        <p:spPr>
          <a:xfrm>
            <a:off x="203703" y="4271053"/>
            <a:ext cx="5178194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.  </a:t>
            </a:r>
            <a:r>
              <a:rPr lang="en-US" sz="3200" dirty="0">
                <a:solidFill>
                  <a:srgbClr val="000000"/>
                </a:solidFill>
              </a:rPr>
              <a:t>Step up transformer 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859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859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485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485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48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48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48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48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93" grpId="0" build="p" animBg="1"/>
      <p:bldP spid="1048594" grpId="0" animBg="1"/>
      <p:bldP spid="104859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Title 1048590"/>
          <p:cNvSpPr>
            <a:spLocks noGrp="1"/>
          </p:cNvSpPr>
          <p:nvPr>
            <p:ph type="ctrTitle"/>
          </p:nvPr>
        </p:nvSpPr>
        <p:spPr>
          <a:xfrm>
            <a:off x="0" y="0"/>
            <a:ext cx="9287691" cy="1306286"/>
          </a:xfrm>
          <a:solidFill>
            <a:srgbClr val="FFFF00"/>
          </a:solidFill>
        </p:spPr>
        <p:txBody>
          <a:bodyPr numCol="1">
            <a:normAutofit fontScale="90000"/>
          </a:bodyPr>
          <a:lstStyle/>
          <a:p>
            <a:pPr algn="ctr"/>
            <a:r>
              <a:rPr lang="en-US" sz="4400" i="1" u="sng" dirty="0">
                <a:solidFill>
                  <a:srgbClr val="008000"/>
                </a:solidFill>
              </a:rPr>
              <a:t>c. Structure &amp; working processes of transformer </a:t>
            </a:r>
          </a:p>
        </p:txBody>
      </p:sp>
      <p:pic>
        <p:nvPicPr>
          <p:cNvPr id="2097152" name="Picture 209715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449978"/>
            <a:ext cx="7308275" cy="540802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78804" y="6191480"/>
            <a:ext cx="3139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e</a:t>
            </a:r>
            <a:r>
              <a:rPr lang="en-US" sz="2800" dirty="0" err="1" smtClean="0">
                <a:solidFill>
                  <a:srgbClr val="FF0000"/>
                </a:solidFill>
              </a:rPr>
              <a:t>Es</a:t>
            </a:r>
            <a:r>
              <a:rPr lang="en-US" sz="2800" dirty="0" smtClean="0">
                <a:solidFill>
                  <a:srgbClr val="FF0000"/>
                </a:solidFill>
              </a:rPr>
              <a:t>/</a:t>
            </a:r>
            <a:r>
              <a:rPr lang="en-US" sz="2800" dirty="0" err="1" smtClean="0">
                <a:solidFill>
                  <a:srgbClr val="FF0000"/>
                </a:solidFill>
              </a:rPr>
              <a:t>Ep</a:t>
            </a:r>
            <a:r>
              <a:rPr lang="en-US" sz="2800" dirty="0" smtClean="0">
                <a:solidFill>
                  <a:srgbClr val="FF0000"/>
                </a:solidFill>
              </a:rPr>
              <a:t> = </a:t>
            </a:r>
            <a:r>
              <a:rPr lang="en-US" sz="2800" dirty="0" err="1" smtClean="0">
                <a:solidFill>
                  <a:srgbClr val="FF0000"/>
                </a:solidFill>
              </a:rPr>
              <a:t>Np</a:t>
            </a:r>
            <a:r>
              <a:rPr lang="en-US" sz="2800" dirty="0" smtClean="0">
                <a:solidFill>
                  <a:srgbClr val="FF0000"/>
                </a:solidFill>
              </a:rPr>
              <a:t>/Ns</a:t>
            </a:r>
            <a:endParaRPr lang="en-US" sz="2800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048585"/>
          <p:cNvSpPr>
            <a:spLocks noGrp="1"/>
          </p:cNvSpPr>
          <p:nvPr>
            <p:ph type="ctrTitle"/>
          </p:nvPr>
        </p:nvSpPr>
        <p:spPr>
          <a:xfrm>
            <a:off x="1023382" y="0"/>
            <a:ext cx="7872424" cy="929993"/>
          </a:xfrm>
          <a:solidFill>
            <a:srgbClr val="00B050"/>
          </a:solidFill>
        </p:spPr>
        <p:txBody>
          <a:bodyPr>
            <a:noAutofit/>
          </a:bodyPr>
          <a:lstStyle/>
          <a:p>
            <a:pPr algn="ctr"/>
            <a:r>
              <a:rPr lang="en-US" sz="4000" b="1" i="1" u="sng" dirty="0">
                <a:solidFill>
                  <a:srgbClr val="0000FF"/>
                </a:solidFill>
              </a:rPr>
              <a:t>d. Use's of transformer </a:t>
            </a:r>
          </a:p>
        </p:txBody>
      </p:sp>
      <p:sp>
        <p:nvSpPr>
          <p:cNvPr id="1048587" name="Subtitle 1048586"/>
          <p:cNvSpPr>
            <a:spLocks noGrp="1"/>
          </p:cNvSpPr>
          <p:nvPr>
            <p:ph type="subTitle" idx="1"/>
          </p:nvPr>
        </p:nvSpPr>
        <p:spPr>
          <a:xfrm>
            <a:off x="339634" y="1776550"/>
            <a:ext cx="3331029" cy="535576"/>
          </a:xfrm>
          <a:solidFill>
            <a:srgbClr val="FF9900"/>
          </a:solidFill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1.Radio set</a:t>
            </a:r>
            <a:endParaRPr lang="en-US" sz="3200" dirty="0"/>
          </a:p>
        </p:txBody>
      </p:sp>
      <p:sp>
        <p:nvSpPr>
          <p:cNvPr id="1048588" name="Title 1048587"/>
          <p:cNvSpPr>
            <a:spLocks noGrp="1"/>
          </p:cNvSpPr>
          <p:nvPr>
            <p:ph type="ctrTitle" idx="4294967295"/>
          </p:nvPr>
        </p:nvSpPr>
        <p:spPr>
          <a:xfrm>
            <a:off x="2194561" y="2881401"/>
            <a:ext cx="3614738" cy="567193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90000"/>
              </a:lnSpc>
              <a:buNone/>
              <a:defRPr sz="6000"/>
            </a:lvl1pPr>
          </a:lstStyle>
          <a:p>
            <a:pPr algn="l"/>
            <a:r>
              <a:rPr lang="en-US" sz="3600" b="1" dirty="0"/>
              <a:t>2. Telephone </a:t>
            </a:r>
          </a:p>
        </p:txBody>
      </p:sp>
      <p:sp>
        <p:nvSpPr>
          <p:cNvPr id="1048589" name="Title 1048588"/>
          <p:cNvSpPr>
            <a:spLocks noGrp="1"/>
          </p:cNvSpPr>
          <p:nvPr>
            <p:ph type="ctrTitle" idx="4294967295"/>
          </p:nvPr>
        </p:nvSpPr>
        <p:spPr>
          <a:xfrm>
            <a:off x="4219304" y="4090443"/>
            <a:ext cx="3182938" cy="631825"/>
          </a:xfrm>
          <a:prstGeom prst="rect">
            <a:avLst/>
          </a:prstGeom>
          <a:solidFill>
            <a:srgbClr val="7030A0"/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buNone/>
              <a:defRPr sz="6000"/>
            </a:lvl1pPr>
          </a:lstStyle>
          <a:p>
            <a:pPr marL="4763" indent="0">
              <a:buNone/>
            </a:pPr>
            <a:r>
              <a:rPr lang="en-US" sz="3600" dirty="0"/>
              <a:t>3.  </a:t>
            </a:r>
            <a:r>
              <a:rPr lang="en-US" sz="3600" b="1" dirty="0">
                <a:solidFill>
                  <a:schemeClr val="tx1">
                    <a:lumMod val="95000"/>
                  </a:schemeClr>
                </a:solidFill>
              </a:rPr>
              <a:t>Television </a:t>
            </a:r>
          </a:p>
        </p:txBody>
      </p:sp>
      <p:sp>
        <p:nvSpPr>
          <p:cNvPr id="1048590" name="Title 1048589"/>
          <p:cNvSpPr>
            <a:spLocks noGrp="1"/>
          </p:cNvSpPr>
          <p:nvPr>
            <p:ph type="ctrTitle" idx="4294967295"/>
          </p:nvPr>
        </p:nvSpPr>
        <p:spPr>
          <a:xfrm>
            <a:off x="5765800" y="5512526"/>
            <a:ext cx="3378200" cy="551361"/>
          </a:xfrm>
          <a:prstGeom prst="rect">
            <a:avLst/>
          </a:prstGeom>
          <a:solidFill>
            <a:srgbClr val="FF6600"/>
          </a:solidFill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90000"/>
              </a:lnSpc>
              <a:buNone/>
              <a:defRPr sz="6000"/>
            </a:lvl1pPr>
          </a:lstStyle>
          <a:p>
            <a:r>
              <a:rPr lang="en-US" sz="3600" b="1" dirty="0"/>
              <a:t>4.  Refrigerator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22914" y="2090058"/>
            <a:ext cx="2952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04858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1048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1048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1048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1048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87" grpId="0" uiExpand="1" build="p" animBg="1"/>
      <p:bldP spid="1048588" grpId="0" animBg="1"/>
      <p:bldP spid="1048589" grpId="0" animBg="1"/>
      <p:bldP spid="104859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Title 1048661"/>
          <p:cNvSpPr>
            <a:spLocks noGrp="1"/>
          </p:cNvSpPr>
          <p:nvPr>
            <p:ph type="ctrTitle"/>
          </p:nvPr>
        </p:nvSpPr>
        <p:spPr>
          <a:xfrm>
            <a:off x="341546" y="2535199"/>
            <a:ext cx="8164562" cy="1421843"/>
          </a:xfrm>
          <a:solidFill>
            <a:srgbClr val="000080"/>
          </a:solidFill>
          <a:ln w="63500">
            <a:solidFill>
              <a:srgbClr val="C00000"/>
            </a:solidFill>
            <a:prstDash val="dash"/>
          </a:ln>
        </p:spPr>
        <p:txBody>
          <a:bodyPr>
            <a:noAutofit/>
          </a:bodyPr>
          <a:lstStyle/>
          <a:p>
            <a:pPr algn="ctr"/>
            <a:r>
              <a:rPr lang="en-US" sz="9600" dirty="0">
                <a:solidFill>
                  <a:srgbClr val="FFFF00"/>
                </a:solidFill>
              </a:rPr>
              <a:t>Thanks you 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116</TotalTime>
  <Words>92</Words>
  <Application>WPS Office</Application>
  <PresentationFormat>On-screen Show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Technic</vt:lpstr>
      <vt:lpstr>Slide 1</vt:lpstr>
      <vt:lpstr>Transformer </vt:lpstr>
      <vt:lpstr>a. What is transformer </vt:lpstr>
      <vt:lpstr>b. Types of transformer </vt:lpstr>
      <vt:lpstr>c. Structure &amp; working processes of transformer </vt:lpstr>
      <vt:lpstr>d. Use's of transformer </vt:lpstr>
      <vt:lpstr>Thanks you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Transformer</dc:title>
  <dc:creator>Micromax Q402+</dc:creator>
  <cp:lastModifiedBy>Soni sir</cp:lastModifiedBy>
  <cp:revision>17</cp:revision>
  <dcterms:created xsi:type="dcterms:W3CDTF">2015-05-10T13:30:45Z</dcterms:created>
  <dcterms:modified xsi:type="dcterms:W3CDTF">2001-12-31T18:47:30Z</dcterms:modified>
</cp:coreProperties>
</file>