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67AF-89F1-42C3-850F-6C9E974FCEAB}" type="datetimeFigureOut">
              <a:rPr lang="en-IN" smtClean="0"/>
              <a:pPr/>
              <a:t>06-11-2019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FE16-E785-471B-8668-BAB59E0986E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67AF-89F1-42C3-850F-6C9E974FCEAB}" type="datetimeFigureOut">
              <a:rPr lang="en-IN" smtClean="0"/>
              <a:pPr/>
              <a:t>06-11-2019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FE16-E785-471B-8668-BAB59E0986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67AF-89F1-42C3-850F-6C9E974FCEAB}" type="datetimeFigureOut">
              <a:rPr lang="en-IN" smtClean="0"/>
              <a:pPr/>
              <a:t>06-11-2019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FE16-E785-471B-8668-BAB59E0986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67AF-89F1-42C3-850F-6C9E974FCEAB}" type="datetimeFigureOut">
              <a:rPr lang="en-IN" smtClean="0"/>
              <a:pPr/>
              <a:t>06-11-2019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FE16-E785-471B-8668-BAB59E0986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67AF-89F1-42C3-850F-6C9E974FCEAB}" type="datetimeFigureOut">
              <a:rPr lang="en-IN" smtClean="0"/>
              <a:pPr/>
              <a:t>06-11-2019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51DFE16-E785-471B-8668-BAB59E0986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67AF-89F1-42C3-850F-6C9E974FCEAB}" type="datetimeFigureOut">
              <a:rPr lang="en-IN" smtClean="0"/>
              <a:pPr/>
              <a:t>06-11-2019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FE16-E785-471B-8668-BAB59E0986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67AF-89F1-42C3-850F-6C9E974FCEAB}" type="datetimeFigureOut">
              <a:rPr lang="en-IN" smtClean="0"/>
              <a:pPr/>
              <a:t>06-11-2019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FE16-E785-471B-8668-BAB59E0986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67AF-89F1-42C3-850F-6C9E974FCEAB}" type="datetimeFigureOut">
              <a:rPr lang="en-IN" smtClean="0"/>
              <a:pPr/>
              <a:t>06-11-2019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FE16-E785-471B-8668-BAB59E0986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67AF-89F1-42C3-850F-6C9E974FCEAB}" type="datetimeFigureOut">
              <a:rPr lang="en-IN" smtClean="0"/>
              <a:pPr/>
              <a:t>06-11-2019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FE16-E785-471B-8668-BAB59E0986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67AF-89F1-42C3-850F-6C9E974FCEAB}" type="datetimeFigureOut">
              <a:rPr lang="en-IN" smtClean="0"/>
              <a:pPr/>
              <a:t>06-11-2019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FE16-E785-471B-8668-BAB59E0986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67AF-89F1-42C3-850F-6C9E974FCEAB}" type="datetimeFigureOut">
              <a:rPr lang="en-IN" smtClean="0"/>
              <a:pPr/>
              <a:t>06-11-2019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FE16-E785-471B-8668-BAB59E0986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0D67AF-89F1-42C3-850F-6C9E974FCEAB}" type="datetimeFigureOut">
              <a:rPr lang="en-IN" smtClean="0"/>
              <a:pPr/>
              <a:t>06-11-2019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51DFE16-E785-471B-8668-BAB59E0986E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15616" y="332656"/>
            <a:ext cx="74888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X-Ray</a:t>
            </a:r>
          </a:p>
          <a:p>
            <a:pPr algn="ctr"/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5538" y="1340768"/>
            <a:ext cx="844846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Priya</a:t>
            </a:r>
            <a:endParaRPr lang="en-US" sz="54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B.Sc. Final year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Govt. </a:t>
            </a:r>
            <a:r>
              <a:rPr lang="en-US" sz="5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Naveen</a:t>
            </a: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College </a:t>
            </a:r>
            <a:r>
              <a:rPr lang="en-US" sz="5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Gurur</a:t>
            </a:r>
            <a:endParaRPr lang="en-US" sz="54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First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15616" y="332656"/>
            <a:ext cx="74888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X-Ray</a:t>
            </a:r>
          </a:p>
          <a:p>
            <a:pPr algn="ctr"/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779687"/>
            <a:ext cx="914400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>
              <a:buAutoNum type="arabicPeriod"/>
            </a:pPr>
            <a:r>
              <a:rPr lang="en-US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Discovery of X-Ray</a:t>
            </a:r>
          </a:p>
          <a:p>
            <a:pPr marL="914400" indent="-914400">
              <a:buAutoNum type="arabicPeriod"/>
            </a:pPr>
            <a:r>
              <a:rPr lang="en-US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Introduction</a:t>
            </a:r>
          </a:p>
          <a:p>
            <a:pPr marL="914400" indent="-914400">
              <a:buAutoNum type="arabicPeriod"/>
            </a:pPr>
            <a:r>
              <a:rPr lang="en-US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Properties</a:t>
            </a:r>
          </a:p>
          <a:p>
            <a:pPr marL="914400" indent="-914400">
              <a:buAutoNum type="arabicPeriod"/>
            </a:pPr>
            <a:r>
              <a:rPr lang="en-US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Disadvantage</a:t>
            </a:r>
            <a:endParaRPr lang="en-US" sz="48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914400" indent="-914400">
              <a:buAutoNum type="arabicPeriod"/>
            </a:pPr>
            <a:r>
              <a:rPr lang="en-US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Use of X-Ray</a:t>
            </a:r>
            <a:endParaRPr lang="en-US" sz="5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62360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indent="-914400"/>
            <a:r>
              <a:rPr lang="en-US" sz="4400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. Discovery of X-Ray -</a:t>
            </a:r>
          </a:p>
        </p:txBody>
      </p:sp>
      <p:pic>
        <p:nvPicPr>
          <p:cNvPr id="6" name="Picture 5" descr="IMG_20190917_151904_9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1412776"/>
            <a:ext cx="2661270" cy="36724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1560" y="141277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>
              <a:latin typeface="Kruti Dev 011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420888"/>
            <a:ext cx="56166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Wilhelm Conrad Rontgen was a  noble prize winner in physics of 1901. He was awarded this prize for discovery of X-Ray.</a:t>
            </a:r>
          </a:p>
          <a:p>
            <a:r>
              <a:rPr lang="en-US" sz="2400" dirty="0" smtClean="0"/>
              <a:t>He discovered  X-Ray on 1895.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55576" y="548680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Introduction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027" name="Picture 3" descr="C:\Users\Public\Pictures\Sample Pictures\IMG_20190924_144922_3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628800"/>
            <a:ext cx="3888432" cy="29622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83568" y="1484784"/>
            <a:ext cx="43204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X-Ray is a type of a electromagnetic radiation  .</a:t>
            </a:r>
          </a:p>
          <a:p>
            <a:r>
              <a:rPr lang="en-US" sz="3200" dirty="0" smtClean="0"/>
              <a:t>Which wavelength is lies on 10 – 0.01 nm . Its classical measurement unit is </a:t>
            </a:r>
            <a:r>
              <a:rPr lang="en-US" sz="3200" dirty="0" err="1" smtClean="0"/>
              <a:t>rontgen</a:t>
            </a:r>
            <a:r>
              <a:rPr lang="en-US" sz="3200" dirty="0" smtClean="0"/>
              <a:t> equivalent man(REM).</a:t>
            </a:r>
          </a:p>
          <a:p>
            <a:endParaRPr lang="en-IN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187624" y="2348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611560" y="1556792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76672"/>
            <a:ext cx="34163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Properties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916832"/>
            <a:ext cx="72728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It has two specific quality –</a:t>
            </a:r>
          </a:p>
          <a:p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Intensity</a:t>
            </a:r>
          </a:p>
          <a:p>
            <a:pPr marL="514350" indent="-514350">
              <a:buAutoNum type="arabicPeriod"/>
            </a:pPr>
            <a:r>
              <a:rPr lang="en-US" sz="3200" dirty="0" err="1" smtClean="0"/>
              <a:t>Permeablity</a:t>
            </a:r>
            <a:r>
              <a:rPr lang="en-US" sz="3200" dirty="0" smtClean="0"/>
              <a:t> in  solid substance  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7" y="332656"/>
            <a:ext cx="496855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Disadvantage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556792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It is harmful to our  eyes &amp; body.</a:t>
            </a:r>
          </a:p>
          <a:p>
            <a:r>
              <a:rPr lang="en-US" sz="3200" dirty="0" smtClean="0"/>
              <a:t>2. It causes of cancer.</a:t>
            </a:r>
          </a:p>
          <a:p>
            <a:r>
              <a:rPr lang="en-US" sz="3200" dirty="0" smtClean="0"/>
              <a:t>3. It ruins cells of our body .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60648"/>
            <a:ext cx="43011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Use of X-Ray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9928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In Treatment of cancer.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In testing of real diamonds  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In study of crystal structure of atoms 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In </a:t>
            </a:r>
            <a:r>
              <a:rPr lang="en-US" sz="2800" dirty="0" err="1" smtClean="0"/>
              <a:t>reorgnizing</a:t>
            </a:r>
            <a:r>
              <a:rPr lang="en-US" sz="2800" dirty="0" smtClean="0"/>
              <a:t> lungs disease. 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To determine cracking bones .   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57906" y="2967335"/>
            <a:ext cx="4628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111</TotalTime>
  <Words>160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DELL</cp:lastModifiedBy>
  <cp:revision>16</cp:revision>
  <dcterms:created xsi:type="dcterms:W3CDTF">2019-09-23T09:24:23Z</dcterms:created>
  <dcterms:modified xsi:type="dcterms:W3CDTF">2019-11-06T15:06:53Z</dcterms:modified>
</cp:coreProperties>
</file>