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57" r:id="rId3"/>
    <p:sldId id="256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81" autoAdjust="0"/>
    <p:restoredTop sz="94660"/>
  </p:normalViewPr>
  <p:slideViewPr>
    <p:cSldViewPr>
      <p:cViewPr varScale="1">
        <p:scale>
          <a:sx n="68" d="100"/>
          <a:sy n="68" d="100"/>
        </p:scale>
        <p:origin x="-96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96833-0F02-4201-82A8-5981921AAAF5}" type="datetimeFigureOut">
              <a:rPr lang="en-US" smtClean="0"/>
              <a:pPr/>
              <a:t>03/10/2019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D1A25-AD16-4AD2-9C2F-4F67AD812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FF">
                  <a:alpha val="7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D1A25-AD16-4AD2-9C2F-4F67AD8123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D1A25-AD16-4AD2-9C2F-4F67AD8123F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D1A25-AD16-4AD2-9C2F-4F67AD8123F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590800"/>
            <a:ext cx="115062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28575">
                  <a:solidFill>
                    <a:srgbClr val="FF00FF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NEHA  BHARTIY</a:t>
            </a:r>
            <a:endParaRPr lang="en-US" sz="8800" b="1" dirty="0">
              <a:ln w="28575">
                <a:solidFill>
                  <a:srgbClr val="FF00FF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038600"/>
            <a:ext cx="81534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Chevron">
              <a:avLst>
                <a:gd name="adj" fmla="val 2148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BSC  -  2</a:t>
            </a:r>
            <a:r>
              <a:rPr lang="en-US" sz="7200" b="1" baseline="30000" dirty="0" smtClean="0">
                <a:ln w="11430"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</a:t>
            </a:r>
            <a:r>
              <a:rPr lang="en-US" sz="7200" b="1" dirty="0" smtClean="0">
                <a:ln w="11430"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smtClean="0">
                <a:ln w="11430"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YEAR(MATHS</a:t>
            </a:r>
            <a:r>
              <a:rPr lang="en-US" sz="7200" b="1" dirty="0" smtClean="0">
                <a:ln w="11430"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7200" b="1" dirty="0">
              <a:ln w="11430"/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11963400" cy="110799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600" b="1" dirty="0" smtClean="0">
                <a:ln/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</a:rPr>
              <a:t>GOVT. NAVEEN  COLLEGE  GURUR</a:t>
            </a:r>
            <a:endParaRPr lang="en-US" sz="6600" b="1" dirty="0">
              <a:ln/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58450"/>
            <a:ext cx="10439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i="1" dirty="0" smtClean="0">
                <a:solidFill>
                  <a:srgbClr val="FFFF00"/>
                </a:solidFill>
              </a:rPr>
              <a:t>Thermodynamic of heat engine and it’s efficiency </a:t>
            </a:r>
            <a:endParaRPr lang="en-GB" sz="4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5A7512-827C-D145-B918-25601E9E4150}"/>
              </a:ext>
            </a:extLst>
          </p:cNvPr>
          <p:cNvSpPr txBox="1"/>
          <p:nvPr/>
        </p:nvSpPr>
        <p:spPr>
          <a:xfrm rot="10800000" flipH="1" flipV="1">
            <a:off x="1905000" y="3074938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GB" sz="3600" b="1" dirty="0" err="1" smtClean="0"/>
              <a:t>Defination</a:t>
            </a:r>
            <a:endParaRPr lang="en-GB" sz="3600" b="1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GB" sz="3600" b="1" dirty="0" smtClean="0"/>
              <a:t>Parts of heat engine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sz="3600" b="1" dirty="0" err="1" smtClean="0"/>
              <a:t>Diagrame</a:t>
            </a:r>
            <a:endParaRPr lang="en-GB" sz="3600" b="1" dirty="0"/>
          </a:p>
          <a:p>
            <a:pPr marL="342900" indent="-342900" algn="l">
              <a:buFont typeface="+mj-lt"/>
              <a:buAutoNum type="arabicPeriod"/>
            </a:pPr>
            <a:r>
              <a:rPr lang="en-GB" sz="3600" b="1" dirty="0" smtClean="0"/>
              <a:t>Efficiency </a:t>
            </a:r>
            <a:r>
              <a:rPr lang="en-GB" sz="3600" b="1" dirty="0"/>
              <a:t>of </a:t>
            </a:r>
            <a:r>
              <a:rPr lang="en-GB" sz="3600" b="1" dirty="0" smtClean="0"/>
              <a:t>engine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C07259-C06F-A446-B1FF-351AF3537E84}"/>
              </a:ext>
            </a:extLst>
          </p:cNvPr>
          <p:cNvSpPr txBox="1"/>
          <p:nvPr/>
        </p:nvSpPr>
        <p:spPr>
          <a:xfrm>
            <a:off x="1066800" y="457200"/>
            <a:ext cx="1112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i="1" dirty="0">
                <a:solidFill>
                  <a:srgbClr val="FFFF00"/>
                </a:solidFill>
              </a:rPr>
              <a:t>Thermodynamic of heat engine and it’s efficiency </a:t>
            </a:r>
          </a:p>
          <a:p>
            <a:pPr algn="l"/>
            <a:r>
              <a:rPr lang="en-GB" sz="4000" b="1" i="1" dirty="0">
                <a:solidFill>
                  <a:srgbClr val="FFFF00"/>
                </a:solidFill>
              </a:rPr>
              <a:t>(</a:t>
            </a:r>
            <a:r>
              <a:rPr lang="en-GB" sz="4000" b="1" i="1" dirty="0" err="1">
                <a:solidFill>
                  <a:srgbClr val="FFFF00"/>
                </a:solidFill>
              </a:rPr>
              <a:t>ऊष्मा</a:t>
            </a:r>
            <a:r>
              <a:rPr lang="en-GB" sz="4000" b="1" i="1" dirty="0">
                <a:solidFill>
                  <a:srgbClr val="FFFF00"/>
                </a:solidFill>
              </a:rPr>
              <a:t> </a:t>
            </a:r>
            <a:r>
              <a:rPr lang="en-GB" sz="4000" b="1" i="1" dirty="0" err="1">
                <a:solidFill>
                  <a:srgbClr val="FFFF00"/>
                </a:solidFill>
              </a:rPr>
              <a:t>गतिकी</a:t>
            </a:r>
            <a:r>
              <a:rPr lang="en-GB" sz="4000" b="1" i="1" dirty="0">
                <a:solidFill>
                  <a:srgbClr val="FFFF00"/>
                </a:solidFill>
              </a:rPr>
              <a:t> </a:t>
            </a:r>
            <a:r>
              <a:rPr lang="en-GB" sz="4000" b="1" i="1" dirty="0" err="1">
                <a:solidFill>
                  <a:srgbClr val="FFFF00"/>
                </a:solidFill>
              </a:rPr>
              <a:t>की</a:t>
            </a:r>
            <a:r>
              <a:rPr lang="en-GB" sz="4000" b="1" i="1" dirty="0">
                <a:solidFill>
                  <a:srgbClr val="FFFF00"/>
                </a:solidFill>
              </a:rPr>
              <a:t> </a:t>
            </a:r>
            <a:r>
              <a:rPr lang="en-GB" sz="4000" b="1" i="1" dirty="0" err="1">
                <a:solidFill>
                  <a:srgbClr val="FFFF00"/>
                </a:solidFill>
              </a:rPr>
              <a:t>ऊष्मा</a:t>
            </a:r>
            <a:r>
              <a:rPr lang="en-GB" sz="4000" b="1" i="1" dirty="0">
                <a:solidFill>
                  <a:srgbClr val="FFFF00"/>
                </a:solidFill>
              </a:rPr>
              <a:t> </a:t>
            </a:r>
            <a:r>
              <a:rPr lang="en-GB" sz="4000" b="1" i="1" dirty="0" err="1">
                <a:solidFill>
                  <a:srgbClr val="FFFF00"/>
                </a:solidFill>
              </a:rPr>
              <a:t>इंजन</a:t>
            </a:r>
            <a:r>
              <a:rPr lang="en-GB" sz="4000" b="1" i="1" dirty="0">
                <a:solidFill>
                  <a:srgbClr val="FFFF00"/>
                </a:solidFill>
              </a:rPr>
              <a:t> </a:t>
            </a:r>
            <a:r>
              <a:rPr lang="en-GB" sz="4000" b="1" i="1" dirty="0" err="1">
                <a:solidFill>
                  <a:srgbClr val="FFFF00"/>
                </a:solidFill>
              </a:rPr>
              <a:t>और</a:t>
            </a:r>
            <a:r>
              <a:rPr lang="en-GB" sz="4000" b="1" i="1" dirty="0">
                <a:solidFill>
                  <a:srgbClr val="FFFF00"/>
                </a:solidFill>
              </a:rPr>
              <a:t> </a:t>
            </a:r>
            <a:r>
              <a:rPr lang="en-GB" sz="4000" b="1" i="1" dirty="0" err="1">
                <a:solidFill>
                  <a:srgbClr val="FFFF00"/>
                </a:solidFill>
              </a:rPr>
              <a:t>उसकी</a:t>
            </a:r>
            <a:r>
              <a:rPr lang="en-GB" sz="4000" b="1" i="1" dirty="0">
                <a:solidFill>
                  <a:srgbClr val="FFFF00"/>
                </a:solidFill>
              </a:rPr>
              <a:t> </a:t>
            </a:r>
            <a:r>
              <a:rPr lang="en-GB" sz="4000" b="1" i="1" dirty="0" err="1">
                <a:solidFill>
                  <a:srgbClr val="FFFF00"/>
                </a:solidFill>
              </a:rPr>
              <a:t>दक्षता</a:t>
            </a:r>
            <a:r>
              <a:rPr lang="en-GB" sz="4000" b="1" i="1" dirty="0">
                <a:solidFill>
                  <a:srgbClr val="FFFF00"/>
                </a:solidFill>
              </a:rPr>
              <a:t> )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076112D-D7CC-FA40-A9FE-3CFB4D5BD67F}"/>
              </a:ext>
            </a:extLst>
          </p:cNvPr>
          <p:cNvSpPr txBox="1"/>
          <p:nvPr/>
        </p:nvSpPr>
        <p:spPr>
          <a:xfrm>
            <a:off x="514347" y="434482"/>
            <a:ext cx="1129665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i="1" u="sng" dirty="0">
                <a:solidFill>
                  <a:srgbClr val="00B0F0"/>
                </a:solidFill>
              </a:rPr>
              <a:t>1.Defination  </a:t>
            </a:r>
            <a:r>
              <a:rPr lang="en-GB" sz="4800" b="1" i="1" u="sng" dirty="0" smtClean="0">
                <a:solidFill>
                  <a:srgbClr val="00B0F0"/>
                </a:solidFill>
              </a:rPr>
              <a:t>of heat engine </a:t>
            </a:r>
            <a:r>
              <a:rPr lang="en-GB" sz="3200" b="1" i="1" u="sng" dirty="0">
                <a:solidFill>
                  <a:srgbClr val="00B0F0"/>
                </a:solidFill>
              </a:rPr>
              <a:t>:-</a:t>
            </a:r>
            <a:r>
              <a:rPr lang="en-GB" sz="3200" b="1" i="1" u="sng" dirty="0"/>
              <a:t> </a:t>
            </a:r>
            <a:endParaRPr lang="en-GB" sz="3200" b="1" i="1" u="sng" dirty="0" smtClean="0"/>
          </a:p>
          <a:p>
            <a:pPr algn="l"/>
            <a:r>
              <a:rPr lang="en-GB" b="1" i="1" dirty="0" smtClean="0"/>
              <a:t>                      </a:t>
            </a:r>
          </a:p>
          <a:p>
            <a:pPr algn="l"/>
            <a:endParaRPr lang="en-GB" dirty="0" smtClean="0"/>
          </a:p>
          <a:p>
            <a:r>
              <a:rPr lang="en-GB" sz="2800" dirty="0" smtClean="0"/>
              <a:t>                 </a:t>
            </a:r>
            <a:r>
              <a:rPr lang="en-GB" sz="3600" dirty="0" smtClean="0"/>
              <a:t>“ </a:t>
            </a:r>
            <a:r>
              <a:rPr lang="en-GB" sz="3600" dirty="0" err="1" smtClean="0"/>
              <a:t>ऊष्मा</a:t>
            </a:r>
            <a:r>
              <a:rPr lang="en-GB" sz="3600" dirty="0" smtClean="0"/>
              <a:t> </a:t>
            </a:r>
            <a:r>
              <a:rPr lang="en-GB" sz="3600" dirty="0" err="1" smtClean="0"/>
              <a:t>इंजन</a:t>
            </a:r>
            <a:r>
              <a:rPr lang="en-GB" sz="3600" dirty="0" smtClean="0"/>
              <a:t> </a:t>
            </a:r>
            <a:r>
              <a:rPr lang="en-GB" sz="3600" dirty="0" err="1" smtClean="0"/>
              <a:t>एक</a:t>
            </a:r>
            <a:r>
              <a:rPr lang="en-GB" sz="3600" dirty="0" smtClean="0"/>
              <a:t> </a:t>
            </a:r>
            <a:r>
              <a:rPr lang="en-GB" sz="3600" dirty="0" err="1" smtClean="0"/>
              <a:t>ऐसी</a:t>
            </a:r>
            <a:r>
              <a:rPr lang="en-GB" sz="3600" dirty="0" smtClean="0"/>
              <a:t> </a:t>
            </a:r>
            <a:r>
              <a:rPr lang="en-GB" sz="3600" dirty="0" err="1"/>
              <a:t>चक्रीय</a:t>
            </a:r>
            <a:r>
              <a:rPr lang="en-GB" sz="3600" dirty="0"/>
              <a:t> </a:t>
            </a:r>
            <a:r>
              <a:rPr lang="en-GB" sz="3600" dirty="0" err="1"/>
              <a:t>युक्ति</a:t>
            </a:r>
            <a:r>
              <a:rPr lang="en-GB" sz="3600" dirty="0"/>
              <a:t> </a:t>
            </a:r>
            <a:r>
              <a:rPr lang="en-GB" sz="3600" dirty="0" err="1"/>
              <a:t>है</a:t>
            </a:r>
            <a:r>
              <a:rPr lang="en-GB" sz="3600" dirty="0"/>
              <a:t>, </a:t>
            </a:r>
            <a:r>
              <a:rPr lang="en-GB" sz="3600" dirty="0" err="1"/>
              <a:t>जो</a:t>
            </a:r>
            <a:r>
              <a:rPr lang="en-GB" sz="3600" dirty="0"/>
              <a:t> </a:t>
            </a:r>
            <a:r>
              <a:rPr lang="en-GB" sz="3600" dirty="0" err="1"/>
              <a:t>ऊष्मा</a:t>
            </a:r>
            <a:r>
              <a:rPr lang="en-GB" sz="3600" dirty="0"/>
              <a:t> </a:t>
            </a:r>
            <a:r>
              <a:rPr lang="en-GB" sz="3600" dirty="0" err="1"/>
              <a:t>को</a:t>
            </a:r>
            <a:r>
              <a:rPr lang="en-GB" sz="3600" dirty="0"/>
              <a:t>  </a:t>
            </a:r>
            <a:r>
              <a:rPr lang="en-GB" sz="3600" dirty="0" err="1"/>
              <a:t>अविरत</a:t>
            </a:r>
            <a:r>
              <a:rPr lang="en-GB" sz="3600" dirty="0"/>
              <a:t> </a:t>
            </a:r>
            <a:r>
              <a:rPr lang="en-GB" sz="3600" dirty="0" err="1"/>
              <a:t>रूप</a:t>
            </a:r>
            <a:r>
              <a:rPr lang="en-GB" sz="3600" dirty="0"/>
              <a:t> </a:t>
            </a:r>
            <a:r>
              <a:rPr lang="en-GB" sz="3600" dirty="0" err="1"/>
              <a:t>से</a:t>
            </a:r>
            <a:r>
              <a:rPr lang="en-GB" sz="3600" dirty="0"/>
              <a:t> </a:t>
            </a:r>
            <a:r>
              <a:rPr lang="en-GB" sz="3600" dirty="0" err="1"/>
              <a:t>यांत्रिक</a:t>
            </a:r>
            <a:r>
              <a:rPr lang="en-GB" sz="3600" dirty="0"/>
              <a:t> </a:t>
            </a:r>
            <a:r>
              <a:rPr lang="en-GB" sz="3600" dirty="0" err="1"/>
              <a:t>कार्य</a:t>
            </a:r>
            <a:r>
              <a:rPr lang="en-GB" sz="3600" dirty="0"/>
              <a:t> </a:t>
            </a:r>
            <a:r>
              <a:rPr lang="en-GB" sz="3600" dirty="0" err="1"/>
              <a:t>में</a:t>
            </a:r>
            <a:r>
              <a:rPr lang="en-GB" sz="3600" dirty="0"/>
              <a:t> </a:t>
            </a:r>
            <a:r>
              <a:rPr lang="en-GB" sz="3600" dirty="0" err="1"/>
              <a:t>बदलती</a:t>
            </a:r>
            <a:r>
              <a:rPr lang="en-GB" sz="3600" dirty="0"/>
              <a:t> </a:t>
            </a:r>
            <a:r>
              <a:rPr lang="en-GB" sz="3600" dirty="0" err="1"/>
              <a:t>है</a:t>
            </a:r>
            <a:r>
              <a:rPr lang="en-GB" sz="3600" dirty="0"/>
              <a:t> </a:t>
            </a:r>
            <a:r>
              <a:rPr lang="en-GB" sz="3600" dirty="0" smtClean="0"/>
              <a:t>।” </a:t>
            </a:r>
          </a:p>
          <a:p>
            <a:endParaRPr lang="en-GB" sz="4000" b="1" i="1" dirty="0"/>
          </a:p>
          <a:p>
            <a:r>
              <a:rPr lang="en-GB" sz="4000" b="1" i="1" smtClean="0">
                <a:solidFill>
                  <a:srgbClr val="FFC000"/>
                </a:solidFill>
              </a:rPr>
              <a:t> </a:t>
            </a:r>
            <a:r>
              <a:rPr lang="en-GB" sz="4000" b="1" i="1" u="sng" smtClean="0">
                <a:solidFill>
                  <a:srgbClr val="FFC000"/>
                </a:solidFill>
              </a:rPr>
              <a:t>2.Parts </a:t>
            </a:r>
            <a:r>
              <a:rPr lang="en-GB" sz="4000" b="1" i="1" u="sng" dirty="0" smtClean="0">
                <a:solidFill>
                  <a:srgbClr val="FFC000"/>
                </a:solidFill>
              </a:rPr>
              <a:t>of heat engine:-  </a:t>
            </a:r>
          </a:p>
          <a:p>
            <a:endParaRPr lang="en-GB" sz="4000" b="1" i="1" dirty="0" smtClean="0">
              <a:solidFill>
                <a:srgbClr val="FFC000"/>
              </a:solidFill>
            </a:endParaRPr>
          </a:p>
          <a:p>
            <a:pPr marL="342900" indent="-342900"/>
            <a:r>
              <a:rPr lang="en-GB" sz="3200" b="1" i="1" dirty="0" smtClean="0"/>
              <a:t>             </a:t>
            </a:r>
            <a:r>
              <a:rPr lang="en-GB" sz="3200" b="1" i="1" dirty="0" smtClean="0">
                <a:solidFill>
                  <a:srgbClr val="FF0000"/>
                </a:solidFill>
              </a:rPr>
              <a:t>A.   </a:t>
            </a:r>
            <a:r>
              <a:rPr lang="en-GB" sz="3200" b="1" i="1" dirty="0" smtClean="0"/>
              <a:t>Source of heat</a:t>
            </a:r>
          </a:p>
          <a:p>
            <a:pPr marL="342900" indent="-342900"/>
            <a:r>
              <a:rPr lang="en-GB" sz="3200" b="1" i="1" dirty="0" smtClean="0"/>
              <a:t>             </a:t>
            </a:r>
            <a:r>
              <a:rPr lang="en-GB" sz="3200" b="1" i="1" dirty="0" smtClean="0">
                <a:solidFill>
                  <a:srgbClr val="FF0000"/>
                </a:solidFill>
              </a:rPr>
              <a:t>B.</a:t>
            </a:r>
            <a:r>
              <a:rPr lang="en-GB" sz="3200" b="1" i="1" dirty="0" smtClean="0"/>
              <a:t>   Sink of heat </a:t>
            </a:r>
          </a:p>
          <a:p>
            <a:pPr marL="342900" indent="-342900"/>
            <a:r>
              <a:rPr lang="en-GB" sz="3200" b="1" i="1" dirty="0" smtClean="0"/>
              <a:t>              </a:t>
            </a:r>
            <a:r>
              <a:rPr lang="en-GB" sz="3200" b="1" i="1" dirty="0" smtClean="0">
                <a:solidFill>
                  <a:srgbClr val="FF0000"/>
                </a:solidFill>
              </a:rPr>
              <a:t>C.  </a:t>
            </a:r>
            <a:r>
              <a:rPr lang="en-GB" sz="3200" b="1" i="1" dirty="0" smtClean="0"/>
              <a:t>Working substance</a:t>
            </a:r>
          </a:p>
          <a:p>
            <a:pPr algn="l"/>
            <a:endParaRPr lang="en-GB" b="1" i="1" dirty="0"/>
          </a:p>
        </p:txBody>
      </p:sp>
    </p:spTree>
    <p:extLst>
      <p:ext uri="{BB962C8B-B14F-4D97-AF65-F5344CB8AC3E}">
        <p14:creationId xmlns="" xmlns:p14="http://schemas.microsoft.com/office/powerpoint/2010/main" val="3608279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flipH="1">
            <a:off x="1295398" y="457200"/>
            <a:ext cx="655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u="sng" dirty="0" smtClean="0">
                <a:solidFill>
                  <a:srgbClr val="00B0F0"/>
                </a:solidFill>
              </a:rPr>
              <a:t>3.DIAGRAME:-</a:t>
            </a:r>
            <a:endParaRPr lang="en-US" sz="4800" b="1" i="1" u="sng" dirty="0">
              <a:solidFill>
                <a:srgbClr val="00B0F0"/>
              </a:solidFill>
            </a:endParaRPr>
          </a:p>
        </p:txBody>
      </p:sp>
      <p:pic>
        <p:nvPicPr>
          <p:cNvPr id="5" name="Picture 4" descr="IMG_20190909_131639_1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84300"/>
            <a:ext cx="9383486" cy="5473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0" y="2362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Q1  = W+Q2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  = Q1-Q2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533400"/>
            <a:ext cx="61104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GB" sz="4800" b="1" i="1" u="sng" dirty="0" smtClean="0">
                <a:solidFill>
                  <a:srgbClr val="FFFF00"/>
                </a:solidFill>
              </a:rPr>
              <a:t>4.Efficiency of engine </a:t>
            </a:r>
            <a:r>
              <a:rPr lang="en-GB" sz="4800" b="1" i="1" u="sng" dirty="0" smtClean="0"/>
              <a:t>:-</a:t>
            </a:r>
            <a:endParaRPr lang="en-US" sz="4800" b="1" i="1" u="sng" dirty="0"/>
          </a:p>
        </p:txBody>
      </p:sp>
      <p:pic>
        <p:nvPicPr>
          <p:cNvPr id="7" name="Picture 2" descr="D:\IMG_20190907_1442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371600"/>
            <a:ext cx="8334703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5. condition:-</a:t>
            </a:r>
            <a:endParaRPr lang="en-US" sz="3600" b="1" i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77724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908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7338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8768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990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if:-</a:t>
            </a:r>
            <a:endParaRPr lang="en-US" sz="32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0"/>
            <a:ext cx="120396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THANK</a:t>
            </a:r>
            <a:r>
              <a:rPr lang="en-US" sz="11500" i="1" dirty="0" smtClean="0"/>
              <a:t>  </a:t>
            </a:r>
            <a:r>
              <a:rPr lang="en-US" sz="115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YOU</a:t>
            </a:r>
            <a:r>
              <a:rPr lang="en-US" sz="11500" i="1" dirty="0" smtClean="0"/>
              <a:t>        </a:t>
            </a:r>
          </a:p>
          <a:p>
            <a:r>
              <a:rPr lang="en-US" sz="9600" i="1" dirty="0" smtClean="0"/>
              <a:t>              </a:t>
            </a:r>
            <a:endParaRPr lang="en-US" sz="9600" i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120</Words>
  <Application>Microsoft Office PowerPoint</Application>
  <PresentationFormat>Custom</PresentationFormat>
  <Paragraphs>31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Celestial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sksarva20@gmail.com</dc:creator>
  <cp:lastModifiedBy>DELL</cp:lastModifiedBy>
  <cp:revision>35</cp:revision>
  <dcterms:created xsi:type="dcterms:W3CDTF">2019-09-07T08:19:05Z</dcterms:created>
  <dcterms:modified xsi:type="dcterms:W3CDTF">2019-10-03T07:05:03Z</dcterms:modified>
</cp:coreProperties>
</file>