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67" r:id="rId2"/>
    <p:sldId id="257" r:id="rId3"/>
    <p:sldId id="258" r:id="rId4"/>
    <p:sldId id="259" r:id="rId5"/>
    <p:sldId id="260" r:id="rId6"/>
    <p:sldId id="261" r:id="rId7"/>
    <p:sldId id="264" r:id="rId8"/>
    <p:sldId id="256" r:id="rId9"/>
  </p:sldIdLst>
  <p:sldSz cx="12192000" cy="6858000"/>
  <p:notesSz cx="6858000" cy="9144000"/>
  <p:defaultTextStyle>
    <a:defPPr>
      <a:defRPr lang="hi-I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798" y="-96"/>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शीर्षक स्लाइड">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cstate="print">
            <a:alphaModFix amt="30000"/>
            <a:extLst>
              <a:ext uri="{28A0092B-C50C-407E-A947-70E740481C1C}">
                <a14:useLocalDpi xmlns:a14="http://schemas.microsoft.com/office/drawing/2010/main" xmlns=""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hi-IN" dirty="0"/>
              <a:t>मास्टर शीर्षक शैली संपादित करने के लिए क्लिक करें</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i-IN" dirty="0"/>
              <a:t>मास्टर उपशीर्षक शैली संपादित करने के लिए क्लिक करें</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pPr/>
              <a:t>03/10/2019</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xmlns="" val="1680129994"/>
      </p:ext>
    </p:extLst>
  </p:cSld>
  <p:clrMapOvr>
    <a:masterClrMapping/>
  </p:clrMapOvr>
  <p:transition spd="slow">
    <p:strips dir="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कैप्शन के साथ पैनोरेमिक तस्वीर">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hi-IN" dirty="0"/>
              <a:t>मास्टर शीर्षक शैली संपादित करने के लिए क्लिक करें</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hi-IN" dirty="0"/>
              <a:t>चित्र जोड़ने के लिए चिह्न क्लिक करें</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i-IN" dirty="0"/>
              <a:t>मास्टर पाठ शैलियाँ संपादित करने के लिए क्लिक करें</a:t>
            </a:r>
          </a:p>
        </p:txBody>
      </p:sp>
      <p:sp>
        <p:nvSpPr>
          <p:cNvPr id="5" name="Date Placeholder 4"/>
          <p:cNvSpPr>
            <a:spLocks noGrp="1"/>
          </p:cNvSpPr>
          <p:nvPr>
            <p:ph type="dt" sz="half" idx="10"/>
          </p:nvPr>
        </p:nvSpPr>
        <p:spPr/>
        <p:txBody>
          <a:bodyPr/>
          <a:lstStyle/>
          <a:p>
            <a:fld id="{48A87A34-81AB-432B-8DAE-1953F412C126}" type="datetimeFigureOut">
              <a:rPr lang="en-US" dirty="0"/>
              <a:pPr/>
              <a:t>03/10/2019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xmlns="" val="1263852933"/>
      </p:ext>
    </p:extLst>
  </p:cSld>
  <p:clrMapOvr>
    <a:masterClrMapping/>
  </p:clrMapOvr>
  <p:transition spd="slow">
    <p:strips dir="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शीर्षक और कैप्शन">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hi-IN" dirty="0"/>
              <a:t>मास्टर शीर्षक शैली संपादित करने के लिए क्लिक करें</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i-IN" dirty="0"/>
              <a:t>मास्टर पाठ शैलियाँ संपादित करने के लिए क्लिक करें</a:t>
            </a:r>
          </a:p>
        </p:txBody>
      </p:sp>
      <p:sp>
        <p:nvSpPr>
          <p:cNvPr id="5" name="Date Placeholder 4"/>
          <p:cNvSpPr>
            <a:spLocks noGrp="1"/>
          </p:cNvSpPr>
          <p:nvPr>
            <p:ph type="dt" sz="half" idx="10"/>
          </p:nvPr>
        </p:nvSpPr>
        <p:spPr/>
        <p:txBody>
          <a:bodyPr/>
          <a:lstStyle/>
          <a:p>
            <a:fld id="{48A87A34-81AB-432B-8DAE-1953F412C126}" type="datetimeFigureOut">
              <a:rPr lang="en-US" dirty="0"/>
              <a:pPr/>
              <a:t>03/10/2019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xmlns="" val="1006636491"/>
      </p:ext>
    </p:extLst>
  </p:cSld>
  <p:clrMapOvr>
    <a:masterClrMapping/>
  </p:clrMapOvr>
  <p:transition spd="slow">
    <p:strips dir="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कैप्शन के साथ कोट">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hi-IN" dirty="0"/>
              <a:t>मास्टर शीर्षक शैली संपादित करने के लिए क्लिक करें</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i-IN" dirty="0"/>
              <a:t>मास्टर पाठ शैलियाँ संपादित करने के लिए क्लिक करें</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i-IN" dirty="0"/>
              <a:t>मास्टर पाठ शैलियाँ संपादित करने के लिए क्लिक करें</a:t>
            </a:r>
          </a:p>
        </p:txBody>
      </p:sp>
      <p:sp>
        <p:nvSpPr>
          <p:cNvPr id="5" name="Date Placeholder 4"/>
          <p:cNvSpPr>
            <a:spLocks noGrp="1"/>
          </p:cNvSpPr>
          <p:nvPr>
            <p:ph type="dt" sz="half" idx="10"/>
          </p:nvPr>
        </p:nvSpPr>
        <p:spPr/>
        <p:txBody>
          <a:bodyPr/>
          <a:lstStyle/>
          <a:p>
            <a:fld id="{48A87A34-81AB-432B-8DAE-1953F412C126}" type="datetimeFigureOut">
              <a:rPr lang="en-US" dirty="0"/>
              <a:pPr/>
              <a:t>03/10/2019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xmlns="" val="3183581114"/>
      </p:ext>
    </p:extLst>
  </p:cSld>
  <p:clrMapOvr>
    <a:masterClrMapping/>
  </p:clrMapOvr>
  <p:transition spd="slow">
    <p:strips dir="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नाम कार्ड">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hi-IN" dirty="0"/>
              <a:t>मास्टर शीर्षक शैली संपादित करने के लिए क्लिक करें</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i-IN" dirty="0"/>
              <a:t>मास्टर पाठ शैलियाँ संपादित करने के लिए क्लिक करें</a:t>
            </a:r>
          </a:p>
        </p:txBody>
      </p:sp>
      <p:sp>
        <p:nvSpPr>
          <p:cNvPr id="5" name="Date Placeholder 4"/>
          <p:cNvSpPr>
            <a:spLocks noGrp="1"/>
          </p:cNvSpPr>
          <p:nvPr>
            <p:ph type="dt" sz="half" idx="10"/>
          </p:nvPr>
        </p:nvSpPr>
        <p:spPr/>
        <p:txBody>
          <a:bodyPr/>
          <a:lstStyle/>
          <a:p>
            <a:fld id="{48A87A34-81AB-432B-8DAE-1953F412C126}" type="datetimeFigureOut">
              <a:rPr lang="en-US" dirty="0"/>
              <a:pPr/>
              <a:t>03/10/2019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xmlns="" val="2991949765"/>
      </p:ext>
    </p:extLst>
  </p:cSld>
  <p:clrMapOvr>
    <a:masterClrMapping/>
  </p:clrMapOvr>
  <p:transition spd="slow">
    <p:strips dir="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स्तंभ">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hi-IN" dirty="0"/>
              <a:t>मास्टर शीर्षक शैली संपादित करने के लिए क्लिक करें</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i-IN" dirty="0"/>
              <a:t>मास्टर पाठ शैलियाँ संपादित करने के लिए क्लिक करें</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i-IN" dirty="0"/>
              <a:t>मास्टर पाठ शैलियाँ संपादित करने के लिए क्लिक करें</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i-IN" dirty="0"/>
              <a:t>मास्टर पाठ शैलियाँ संपादित करने के लिए क्लिक करें</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i-IN" dirty="0"/>
              <a:t>मास्टर पाठ शैलियाँ संपादित करने के लिए क्लिक करें</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i-IN" dirty="0"/>
              <a:t>मास्टर पाठ शैलियाँ संपादित करने के लिए क्लिक करें</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i-IN" dirty="0"/>
              <a:t>मास्टर पाठ शैलियाँ संपादित करने के लिए क्लिक करें</a:t>
            </a:r>
          </a:p>
        </p:txBody>
      </p:sp>
      <p:sp>
        <p:nvSpPr>
          <p:cNvPr id="3" name="Date Placeholder 2"/>
          <p:cNvSpPr>
            <a:spLocks noGrp="1"/>
          </p:cNvSpPr>
          <p:nvPr>
            <p:ph type="dt" sz="half" idx="10"/>
          </p:nvPr>
        </p:nvSpPr>
        <p:spPr/>
        <p:txBody>
          <a:bodyPr/>
          <a:lstStyle/>
          <a:p>
            <a:fld id="{48A87A34-81AB-432B-8DAE-1953F412C126}" type="datetimeFigureOut">
              <a:rPr lang="en-US" dirty="0"/>
              <a:pPr/>
              <a:t>03/10/2019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xmlns="" val="1684720351"/>
      </p:ext>
    </p:extLst>
  </p:cSld>
  <p:clrMapOvr>
    <a:masterClrMapping/>
  </p:clrMapOvr>
  <p:transition spd="slow">
    <p:strips dir="ru"/>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तस्वीर स्तंभ">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hi-IN" dirty="0"/>
              <a:t>मास्टर शीर्षक शैली संपादित करने के लिए क्लिक करें</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i-IN" dirty="0"/>
              <a:t>मास्टर पाठ शैलियाँ संपादित करने के लिए क्लिक करें</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hi-IN" dirty="0"/>
              <a:t>चित्र जोड़ने के लिए चिह्न क्लिक करें</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i-IN" dirty="0"/>
              <a:t>मास्टर पाठ शैलियाँ संपादित करने के लिए क्लिक करें</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i-IN" dirty="0"/>
              <a:t>मास्टर पाठ शैलियाँ संपादित करने के लिए क्लिक करें</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hi-IN" dirty="0"/>
              <a:t>चित्र जोड़ने के लिए चिह्न क्लिक करें</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i-IN" dirty="0"/>
              <a:t>मास्टर पाठ शैलियाँ संपादित करने के लिए क्लिक करें</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i-IN" dirty="0"/>
              <a:t>मास्टर पाठ शैलियाँ संपादित करने के लिए क्लिक करें</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hi-IN" dirty="0"/>
              <a:t>चित्र जोड़ने के लिए चिह्न क्लिक करें</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i-IN" dirty="0"/>
              <a:t>मास्टर पाठ शैलियाँ संपादित करने के लिए क्लिक करें</a:t>
            </a:r>
          </a:p>
        </p:txBody>
      </p:sp>
      <p:sp>
        <p:nvSpPr>
          <p:cNvPr id="3" name="Date Placeholder 2"/>
          <p:cNvSpPr>
            <a:spLocks noGrp="1"/>
          </p:cNvSpPr>
          <p:nvPr>
            <p:ph type="dt" sz="half" idx="10"/>
          </p:nvPr>
        </p:nvSpPr>
        <p:spPr/>
        <p:txBody>
          <a:bodyPr/>
          <a:lstStyle/>
          <a:p>
            <a:fld id="{48A87A34-81AB-432B-8DAE-1953F412C126}" type="datetimeFigureOut">
              <a:rPr lang="en-US" dirty="0"/>
              <a:pPr/>
              <a:t>03/10/2019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xmlns="" val="1599872898"/>
      </p:ext>
    </p:extLst>
  </p:cSld>
  <p:clrMapOvr>
    <a:masterClrMapping/>
  </p:clrMapOvr>
  <p:transition spd="slow">
    <p:strips dir="ru"/>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शीर्षक और अनुलंब पाठ">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dirty="0"/>
              <a:t>मास्टर शीर्षक शैली संपादित करने के लिए क्लिक करें</a:t>
            </a:r>
            <a:endParaRPr lang="en-US" dirty="0"/>
          </a:p>
        </p:txBody>
      </p:sp>
      <p:sp>
        <p:nvSpPr>
          <p:cNvPr id="3" name="Vertical Text Placeholder 2"/>
          <p:cNvSpPr>
            <a:spLocks noGrp="1"/>
          </p:cNvSpPr>
          <p:nvPr>
            <p:ph type="body" orient="vert" idx="1"/>
          </p:nvPr>
        </p:nvSpPr>
        <p:spPr/>
        <p:txBody>
          <a:bodyPr vert="eaVert" anchor="t"/>
          <a:lstStyle/>
          <a:p>
            <a:pPr lvl="0"/>
            <a:r>
              <a:rPr lang="hi-IN" dirty="0"/>
              <a:t>मास्टर पाठ शैलियाँ संपादित करने के लिए क्लिक करें</a:t>
            </a:r>
          </a:p>
          <a:p>
            <a:pPr lvl="1"/>
            <a:r>
              <a:rPr lang="hi-IN" dirty="0"/>
              <a:t>दूसरा स्तर</a:t>
            </a:r>
          </a:p>
          <a:p>
            <a:pPr lvl="2"/>
            <a:r>
              <a:rPr lang="hi-IN" dirty="0"/>
              <a:t>तीसरा स्तर</a:t>
            </a:r>
          </a:p>
          <a:p>
            <a:pPr lvl="3"/>
            <a:r>
              <a:rPr lang="hi-IN" dirty="0"/>
              <a:t>चौथा स्तर</a:t>
            </a:r>
          </a:p>
          <a:p>
            <a:pPr lvl="4"/>
            <a:r>
              <a:rPr lang="hi-IN" dirty="0"/>
              <a:t>पाँचवाँ स्तर</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03/10/2019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xmlns="" val="1386755427"/>
      </p:ext>
    </p:extLst>
  </p:cSld>
  <p:clrMapOvr>
    <a:masterClrMapping/>
  </p:clrMapOvr>
  <p:transition spd="slow">
    <p:strips dir="ru"/>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अनुलंब शीर्षक और पाठ">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hi-IN" dirty="0"/>
              <a:t>मास्टर शीर्षक शैली संपादित करने के लिए क्लिक करें</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hi-IN" dirty="0"/>
              <a:t>मास्टर पाठ शैलियाँ संपादित करने के लिए क्लिक करें</a:t>
            </a:r>
          </a:p>
          <a:p>
            <a:pPr lvl="1"/>
            <a:r>
              <a:rPr lang="hi-IN" dirty="0"/>
              <a:t>दूसरा स्तर</a:t>
            </a:r>
          </a:p>
          <a:p>
            <a:pPr lvl="2"/>
            <a:r>
              <a:rPr lang="hi-IN" dirty="0"/>
              <a:t>तीसरा स्तर</a:t>
            </a:r>
          </a:p>
          <a:p>
            <a:pPr lvl="3"/>
            <a:r>
              <a:rPr lang="hi-IN" dirty="0"/>
              <a:t>चौथा स्तर</a:t>
            </a:r>
          </a:p>
          <a:p>
            <a:pPr lvl="4"/>
            <a:r>
              <a:rPr lang="hi-IN" dirty="0"/>
              <a:t>पाँचवाँ स्तर</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03/10/2019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xmlns="" val="4074974825"/>
      </p:ext>
    </p:extLst>
  </p:cSld>
  <p:clrMapOvr>
    <a:masterClrMapping/>
  </p:clrMapOvr>
  <p:transition spd="slow">
    <p:strips dir="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शीर्षक और सामग्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dirty="0"/>
              <a:t>मास्टर शीर्षक शैली संपादित करने के लिए क्लिक करें</a:t>
            </a:r>
            <a:endParaRPr lang="en-US" dirty="0"/>
          </a:p>
        </p:txBody>
      </p:sp>
      <p:sp>
        <p:nvSpPr>
          <p:cNvPr id="3" name="Content Placeholder 2"/>
          <p:cNvSpPr>
            <a:spLocks noGrp="1"/>
          </p:cNvSpPr>
          <p:nvPr>
            <p:ph idx="1"/>
          </p:nvPr>
        </p:nvSpPr>
        <p:spPr/>
        <p:txBody>
          <a:bodyPr/>
          <a:lstStyle/>
          <a:p>
            <a:pPr lvl="0"/>
            <a:r>
              <a:rPr lang="hi-IN" dirty="0"/>
              <a:t>मास्टर पाठ शैलियाँ संपादित करने के लिए क्लिक करें</a:t>
            </a:r>
          </a:p>
          <a:p>
            <a:pPr lvl="1"/>
            <a:r>
              <a:rPr lang="hi-IN" dirty="0"/>
              <a:t>दूसरा स्तर</a:t>
            </a:r>
          </a:p>
          <a:p>
            <a:pPr lvl="2"/>
            <a:r>
              <a:rPr lang="hi-IN" dirty="0"/>
              <a:t>तीसरा स्तर</a:t>
            </a:r>
          </a:p>
          <a:p>
            <a:pPr lvl="3"/>
            <a:r>
              <a:rPr lang="hi-IN" dirty="0"/>
              <a:t>चौथा स्तर</a:t>
            </a:r>
          </a:p>
          <a:p>
            <a:pPr lvl="4"/>
            <a:r>
              <a:rPr lang="hi-IN" dirty="0"/>
              <a:t>पाँचवाँ स्तर</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03/10/2019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xmlns="" val="3468483384"/>
      </p:ext>
    </p:extLst>
  </p:cSld>
  <p:clrMapOvr>
    <a:masterClrMapping/>
  </p:clrMapOvr>
  <p:transition spd="slow">
    <p:strips dir="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अनुभाग शीर्षलेख">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hi-IN" dirty="0"/>
              <a:t>मास्टर शीर्षक शैली संपादित करने के लिए क्लिक करें</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i-IN" dirty="0"/>
              <a:t>मास्टर पाठ शैलियाँ संपादित करने के लिए क्लिक करें</a:t>
            </a:r>
          </a:p>
        </p:txBody>
      </p:sp>
      <p:sp>
        <p:nvSpPr>
          <p:cNvPr id="4" name="Date Placeholder 3"/>
          <p:cNvSpPr>
            <a:spLocks noGrp="1"/>
          </p:cNvSpPr>
          <p:nvPr>
            <p:ph type="dt" sz="half" idx="10"/>
          </p:nvPr>
        </p:nvSpPr>
        <p:spPr/>
        <p:txBody>
          <a:bodyPr/>
          <a:lstStyle/>
          <a:p>
            <a:fld id="{48A87A34-81AB-432B-8DAE-1953F412C126}" type="datetimeFigureOut">
              <a:rPr lang="en-US" dirty="0"/>
              <a:pPr/>
              <a:t>03/10/2019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xmlns="" val="4284111038"/>
      </p:ext>
    </p:extLst>
  </p:cSld>
  <p:clrMapOvr>
    <a:masterClrMapping/>
  </p:clrMapOvr>
  <p:transition spd="slow">
    <p:strips dir="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दो सामग्रियाँ">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dirty="0"/>
              <a:t>मास्टर शीर्षक शैली संपादित करने के लिए क्लिक करें</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hi-IN" dirty="0"/>
              <a:t>मास्टर पाठ शैलियाँ संपादित करने के लिए क्लिक करें</a:t>
            </a:r>
          </a:p>
          <a:p>
            <a:pPr lvl="1"/>
            <a:r>
              <a:rPr lang="hi-IN" dirty="0"/>
              <a:t>दूसरा स्तर</a:t>
            </a:r>
          </a:p>
          <a:p>
            <a:pPr lvl="2"/>
            <a:r>
              <a:rPr lang="hi-IN" dirty="0"/>
              <a:t>तीसरा स्तर</a:t>
            </a:r>
          </a:p>
          <a:p>
            <a:pPr lvl="3"/>
            <a:r>
              <a:rPr lang="hi-IN" dirty="0"/>
              <a:t>चौथा स्तर</a:t>
            </a:r>
          </a:p>
          <a:p>
            <a:pPr lvl="4"/>
            <a:r>
              <a:rPr lang="hi-IN" dirty="0"/>
              <a:t>पाँचवाँ स्तर</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hi-IN" dirty="0"/>
              <a:t>मास्टर पाठ शैलियाँ संपादित करने के लिए क्लिक करें</a:t>
            </a:r>
          </a:p>
          <a:p>
            <a:pPr lvl="1"/>
            <a:r>
              <a:rPr lang="hi-IN" dirty="0"/>
              <a:t>दूसरा स्तर</a:t>
            </a:r>
          </a:p>
          <a:p>
            <a:pPr lvl="2"/>
            <a:r>
              <a:rPr lang="hi-IN" dirty="0"/>
              <a:t>तीसरा स्तर</a:t>
            </a:r>
          </a:p>
          <a:p>
            <a:pPr lvl="3"/>
            <a:r>
              <a:rPr lang="hi-IN" dirty="0"/>
              <a:t>चौथा स्तर</a:t>
            </a:r>
          </a:p>
          <a:p>
            <a:pPr lvl="4"/>
            <a:r>
              <a:rPr lang="hi-IN" dirty="0"/>
              <a:t>पाँचवाँ स्तर</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pPr/>
              <a:t>03/10/2019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xmlns="" val="3804730074"/>
      </p:ext>
    </p:extLst>
  </p:cSld>
  <p:clrMapOvr>
    <a:masterClrMapping/>
  </p:clrMapOvr>
  <p:transition spd="slow">
    <p:strips dir="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तुलना">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hi-IN" dirty="0"/>
              <a:t>मास्टर शीर्षक शैली संपादित करने के लिए क्लिक करें</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i-IN" dirty="0"/>
              <a:t>मास्टर पाठ शैलियाँ संपादित करने के लिए क्लिक करें</a:t>
            </a:r>
          </a:p>
        </p:txBody>
      </p:sp>
      <p:sp>
        <p:nvSpPr>
          <p:cNvPr id="4" name="Content Placeholder 3"/>
          <p:cNvSpPr>
            <a:spLocks noGrp="1"/>
          </p:cNvSpPr>
          <p:nvPr>
            <p:ph sz="half" idx="2"/>
          </p:nvPr>
        </p:nvSpPr>
        <p:spPr>
          <a:xfrm>
            <a:off x="1141410" y="3073397"/>
            <a:ext cx="4878391" cy="2717801"/>
          </a:xfrm>
        </p:spPr>
        <p:txBody>
          <a:bodyPr/>
          <a:lstStyle/>
          <a:p>
            <a:pPr lvl="0"/>
            <a:r>
              <a:rPr lang="hi-IN" dirty="0"/>
              <a:t>मास्टर पाठ शैलियाँ संपादित करने के लिए क्लिक करें</a:t>
            </a:r>
          </a:p>
          <a:p>
            <a:pPr lvl="1"/>
            <a:r>
              <a:rPr lang="hi-IN" dirty="0"/>
              <a:t>दूसरा स्तर</a:t>
            </a:r>
          </a:p>
          <a:p>
            <a:pPr lvl="2"/>
            <a:r>
              <a:rPr lang="hi-IN" dirty="0"/>
              <a:t>तीसरा स्तर</a:t>
            </a:r>
          </a:p>
          <a:p>
            <a:pPr lvl="3"/>
            <a:r>
              <a:rPr lang="hi-IN" dirty="0"/>
              <a:t>चौथा स्तर</a:t>
            </a:r>
          </a:p>
          <a:p>
            <a:pPr lvl="4"/>
            <a:r>
              <a:rPr lang="hi-IN" dirty="0"/>
              <a:t>पाँचवाँ स्तर</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i-IN" dirty="0"/>
              <a:t>मास्टर पाठ शैलियाँ संपादित करने के लिए क्लिक करें</a:t>
            </a:r>
          </a:p>
        </p:txBody>
      </p:sp>
      <p:sp>
        <p:nvSpPr>
          <p:cNvPr id="6" name="Content Placeholder 5"/>
          <p:cNvSpPr>
            <a:spLocks noGrp="1"/>
          </p:cNvSpPr>
          <p:nvPr>
            <p:ph sz="quarter" idx="4"/>
          </p:nvPr>
        </p:nvSpPr>
        <p:spPr>
          <a:xfrm>
            <a:off x="6172200" y="3073397"/>
            <a:ext cx="4875210" cy="2717801"/>
          </a:xfrm>
        </p:spPr>
        <p:txBody>
          <a:bodyPr/>
          <a:lstStyle/>
          <a:p>
            <a:pPr lvl="0"/>
            <a:r>
              <a:rPr lang="hi-IN" dirty="0"/>
              <a:t>मास्टर पाठ शैलियाँ संपादित करने के लिए क्लिक करें</a:t>
            </a:r>
          </a:p>
          <a:p>
            <a:pPr lvl="1"/>
            <a:r>
              <a:rPr lang="hi-IN" dirty="0"/>
              <a:t>दूसरा स्तर</a:t>
            </a:r>
          </a:p>
          <a:p>
            <a:pPr lvl="2"/>
            <a:r>
              <a:rPr lang="hi-IN" dirty="0"/>
              <a:t>तीसरा स्तर</a:t>
            </a:r>
          </a:p>
          <a:p>
            <a:pPr lvl="3"/>
            <a:r>
              <a:rPr lang="hi-IN" dirty="0"/>
              <a:t>चौथा स्तर</a:t>
            </a:r>
          </a:p>
          <a:p>
            <a:pPr lvl="4"/>
            <a:r>
              <a:rPr lang="hi-IN" dirty="0"/>
              <a:t>पाँचवाँ स्तर</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pPr/>
              <a:t>03/10/2019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xmlns="" val="3620726998"/>
      </p:ext>
    </p:extLst>
  </p:cSld>
  <p:clrMapOvr>
    <a:masterClrMapping/>
  </p:clrMapOvr>
  <p:transition spd="slow">
    <p:strips dir="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केवल शीर्षक">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i-IN" dirty="0"/>
              <a:t>मास्टर शीर्षक शैली संपादित करने के लिए क्लिक करें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pPr/>
              <a:t>03/10/2019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xmlns="" val="2009051695"/>
      </p:ext>
    </p:extLst>
  </p:cSld>
  <p:clrMapOvr>
    <a:masterClrMapping/>
  </p:clrMapOvr>
  <p:transition spd="slow">
    <p:strips dir="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रिक्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pPr/>
              <a:t>03/10/2019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xmlns="" val="2654821435"/>
      </p:ext>
    </p:extLst>
  </p:cSld>
  <p:clrMapOvr>
    <a:masterClrMapping/>
  </p:clrMapOvr>
  <p:transition spd="slow">
    <p:strips dir="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कैप्शन वाली सामग्री">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hi-IN" dirty="0"/>
              <a:t>मास्टर शीर्षक शैली संपादित करने के लिए क्लिक करें</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hi-IN" dirty="0"/>
              <a:t>मास्टर पाठ शैलियाँ संपादित करने के लिए क्लिक करें</a:t>
            </a:r>
          </a:p>
          <a:p>
            <a:pPr lvl="1"/>
            <a:r>
              <a:rPr lang="hi-IN" dirty="0"/>
              <a:t>दूसरा स्तर</a:t>
            </a:r>
          </a:p>
          <a:p>
            <a:pPr lvl="2"/>
            <a:r>
              <a:rPr lang="hi-IN" dirty="0"/>
              <a:t>तीसरा स्तर</a:t>
            </a:r>
          </a:p>
          <a:p>
            <a:pPr lvl="3"/>
            <a:r>
              <a:rPr lang="hi-IN" dirty="0"/>
              <a:t>चौथा स्तर</a:t>
            </a:r>
          </a:p>
          <a:p>
            <a:pPr lvl="4"/>
            <a:r>
              <a:rPr lang="hi-IN" dirty="0"/>
              <a:t>पाँचवाँ स्तर</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i-IN" dirty="0"/>
              <a:t>मास्टर पाठ शैलियाँ संपादित करने के लिए क्लिक करें</a:t>
            </a:r>
          </a:p>
        </p:txBody>
      </p:sp>
      <p:sp>
        <p:nvSpPr>
          <p:cNvPr id="5" name="Date Placeholder 4"/>
          <p:cNvSpPr>
            <a:spLocks noGrp="1"/>
          </p:cNvSpPr>
          <p:nvPr>
            <p:ph type="dt" sz="half" idx="10"/>
          </p:nvPr>
        </p:nvSpPr>
        <p:spPr/>
        <p:txBody>
          <a:bodyPr/>
          <a:lstStyle/>
          <a:p>
            <a:fld id="{48A87A34-81AB-432B-8DAE-1953F412C126}" type="datetimeFigureOut">
              <a:rPr lang="en-US" dirty="0"/>
              <a:pPr/>
              <a:t>03/10/2019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xmlns="" val="222520014"/>
      </p:ext>
    </p:extLst>
  </p:cSld>
  <p:clrMapOvr>
    <a:masterClrMapping/>
  </p:clrMapOvr>
  <p:transition spd="slow">
    <p:strips dir="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कैप्शन के साथ चित्र">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hi-IN" dirty="0"/>
              <a:t>मास्टर शीर्षक शैली संपादित करने के लिए क्लिक करें</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i-IN" dirty="0"/>
              <a:t>चित्र जोड़ने के लिए चिह्न क्लिक करें</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i-IN" dirty="0"/>
              <a:t>मास्टर पाठ शैलियाँ संपादित करने के लिए क्लिक करें</a:t>
            </a:r>
          </a:p>
        </p:txBody>
      </p:sp>
      <p:sp>
        <p:nvSpPr>
          <p:cNvPr id="5" name="Date Placeholder 4"/>
          <p:cNvSpPr>
            <a:spLocks noGrp="1"/>
          </p:cNvSpPr>
          <p:nvPr>
            <p:ph type="dt" sz="half" idx="10"/>
          </p:nvPr>
        </p:nvSpPr>
        <p:spPr/>
        <p:txBody>
          <a:bodyPr/>
          <a:lstStyle/>
          <a:p>
            <a:fld id="{48A87A34-81AB-432B-8DAE-1953F412C126}" type="datetimeFigureOut">
              <a:rPr lang="en-US" dirty="0"/>
              <a:pPr/>
              <a:t>03/10/2019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xmlns="" val="750510974"/>
      </p:ext>
    </p:extLst>
  </p:cSld>
  <p:clrMapOvr>
    <a:masterClrMapping/>
  </p:clrMapOvr>
  <p:transition spd="slow">
    <p:strips dir="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cstate="print">
            <a:alphaModFix amt="30000"/>
            <a:extLst>
              <a:ext uri="{28A0092B-C50C-407E-A947-70E740481C1C}">
                <a14:useLocalDpi xmlns:a14="http://schemas.microsoft.com/office/drawing/2010/main" xmlns=""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hi-IN" dirty="0"/>
              <a:t>मास्टर पाठ शैलियाँ संपादित करने के लिए क्लिक करें</a:t>
            </a:r>
          </a:p>
          <a:p>
            <a:pPr lvl="1"/>
            <a:r>
              <a:rPr lang="hi-IN" dirty="0"/>
              <a:t>दूसरा स्तर</a:t>
            </a:r>
          </a:p>
          <a:p>
            <a:pPr lvl="2"/>
            <a:r>
              <a:rPr lang="hi-IN" dirty="0"/>
              <a:t>तीसरा स्तर</a:t>
            </a:r>
          </a:p>
          <a:p>
            <a:pPr lvl="3"/>
            <a:r>
              <a:rPr lang="hi-IN" dirty="0"/>
              <a:t>चौथा स्तर</a:t>
            </a:r>
          </a:p>
          <a:p>
            <a:pPr lvl="4"/>
            <a:r>
              <a:rPr lang="hi-IN" dirty="0"/>
              <a:t>पाँचवाँ स्तर</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03/10/2019</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extLst>
      <p:ext uri="{BB962C8B-B14F-4D97-AF65-F5344CB8AC3E}">
        <p14:creationId xmlns:p14="http://schemas.microsoft.com/office/powerpoint/2010/main" xmlns="" val="249304795"/>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 id="2147483694" r:id="rId17"/>
  </p:sldLayoutIdLst>
  <p:transition spd="slow">
    <p:strips dir="ru"/>
  </p:transition>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शीर्षक 1">
            <a:extLst>
              <a:ext uri="{FF2B5EF4-FFF2-40B4-BE49-F238E27FC236}">
                <a16:creationId xmlns:a16="http://schemas.microsoft.com/office/drawing/2014/main" xmlns="" id="{27C57828-0418-EB42-A5CC-C4BB98B1DFF1}"/>
              </a:ext>
            </a:extLst>
          </p:cNvPr>
          <p:cNvSpPr>
            <a:spLocks noGrp="1"/>
          </p:cNvSpPr>
          <p:nvPr>
            <p:ph type="title"/>
          </p:nvPr>
        </p:nvSpPr>
        <p:spPr>
          <a:xfrm>
            <a:off x="584489" y="-2580522"/>
            <a:ext cx="14451670" cy="6778326"/>
          </a:xfrm>
        </p:spPr>
        <p:txBody>
          <a:bodyPr>
            <a:normAutofit/>
          </a:bodyPr>
          <a:lstStyle/>
          <a:p>
            <a:r>
              <a:rPr lang="en-US" sz="4400" b="1" i="1" dirty="0" smtClean="0">
                <a:solidFill>
                  <a:schemeClr val="accent3">
                    <a:lumMod val="20000"/>
                    <a:lumOff val="80000"/>
                  </a:schemeClr>
                </a:solidFill>
              </a:rPr>
              <a:t>      </a:t>
            </a:r>
            <a:r>
              <a:rPr lang="hi-IN" sz="4400" b="1" i="1" dirty="0" smtClean="0">
                <a:solidFill>
                  <a:schemeClr val="accent3">
                    <a:lumMod val="20000"/>
                    <a:lumOff val="80000"/>
                  </a:schemeClr>
                </a:solidFill>
              </a:rPr>
              <a:t>Govt</a:t>
            </a:r>
            <a:r>
              <a:rPr lang="hi-IN" sz="4400" b="1" i="1" dirty="0">
                <a:solidFill>
                  <a:schemeClr val="accent3">
                    <a:lumMod val="20000"/>
                    <a:lumOff val="80000"/>
                  </a:schemeClr>
                </a:solidFill>
              </a:rPr>
              <a:t>. NaVEEN COLLEGE GURUR(C.G.)</a:t>
            </a:r>
          </a:p>
        </p:txBody>
      </p:sp>
      <p:sp>
        <p:nvSpPr>
          <p:cNvPr id="3" name="सामग्री प्लेसहोल्डर 2">
            <a:extLst>
              <a:ext uri="{FF2B5EF4-FFF2-40B4-BE49-F238E27FC236}">
                <a16:creationId xmlns:a16="http://schemas.microsoft.com/office/drawing/2014/main" xmlns="" id="{2C0A9A79-B339-8249-A2E3-3DBCA9E49536}"/>
              </a:ext>
            </a:extLst>
          </p:cNvPr>
          <p:cNvSpPr>
            <a:spLocks noGrp="1"/>
          </p:cNvSpPr>
          <p:nvPr>
            <p:ph idx="1"/>
          </p:nvPr>
        </p:nvSpPr>
        <p:spPr>
          <a:xfrm>
            <a:off x="1143000" y="2636054"/>
            <a:ext cx="10591800" cy="3536146"/>
          </a:xfrm>
        </p:spPr>
        <p:txBody>
          <a:bodyPr>
            <a:normAutofit fontScale="85000" lnSpcReduction="10000"/>
          </a:bodyPr>
          <a:lstStyle/>
          <a:p>
            <a:r>
              <a:rPr lang="hi-IN" sz="4800" b="1" dirty="0"/>
              <a:t>Topic- Van de graff </a:t>
            </a:r>
            <a:r>
              <a:rPr lang="hi-IN" sz="4800" b="1" dirty="0" smtClean="0"/>
              <a:t>ganerato</a:t>
            </a:r>
            <a:r>
              <a:rPr lang="en-US" sz="4800" b="1" dirty="0" smtClean="0"/>
              <a:t>r</a:t>
            </a:r>
            <a:endParaRPr lang="hi-IN" sz="4800" b="1" dirty="0"/>
          </a:p>
          <a:p>
            <a:endParaRPr lang="hi-IN" b="1" dirty="0"/>
          </a:p>
          <a:p>
            <a:r>
              <a:rPr lang="hi-IN" sz="3800" b="1" dirty="0"/>
              <a:t>                         represent by:-</a:t>
            </a:r>
          </a:p>
          <a:p>
            <a:r>
              <a:rPr lang="hi-IN" sz="4000" b="1" dirty="0"/>
              <a:t>                            </a:t>
            </a:r>
            <a:r>
              <a:rPr lang="hi-IN" sz="4000" b="1" i="1" dirty="0">
                <a:solidFill>
                  <a:srgbClr val="7030A0"/>
                </a:solidFill>
              </a:rPr>
              <a:t>SONAM </a:t>
            </a:r>
            <a:r>
              <a:rPr lang="hi-IN" sz="3200" b="1" i="1" dirty="0">
                <a:solidFill>
                  <a:srgbClr val="7030A0"/>
                </a:solidFill>
              </a:rPr>
              <a:t> </a:t>
            </a:r>
          </a:p>
          <a:p>
            <a:r>
              <a:rPr lang="hi-IN" sz="4000" b="1" i="1" dirty="0">
                <a:solidFill>
                  <a:srgbClr val="7030A0"/>
                </a:solidFill>
              </a:rPr>
              <a:t>                       </a:t>
            </a:r>
            <a:r>
              <a:rPr lang="hi-IN" sz="4000" b="1" i="1" dirty="0">
                <a:solidFill>
                  <a:schemeClr val="accent4">
                    <a:lumMod val="20000"/>
                    <a:lumOff val="80000"/>
                  </a:schemeClr>
                </a:solidFill>
              </a:rPr>
              <a:t>class- BSc. 1st year  (maths)</a:t>
            </a:r>
            <a:endParaRPr lang="hi-IN" sz="4000" b="1" dirty="0"/>
          </a:p>
        </p:txBody>
      </p:sp>
    </p:spTree>
    <p:extLst>
      <p:ext uri="{BB962C8B-B14F-4D97-AF65-F5344CB8AC3E}">
        <p14:creationId xmlns:p14="http://schemas.microsoft.com/office/powerpoint/2010/main" xmlns="" val="620196361"/>
      </p:ext>
    </p:extLst>
  </p:cSld>
  <p:clrMapOvr>
    <a:masterClrMapping/>
  </p:clrMapOvr>
  <p:transition spd="slow">
    <p:strips dir="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शीर्षक 1">
            <a:extLst>
              <a:ext uri="{FF2B5EF4-FFF2-40B4-BE49-F238E27FC236}">
                <a16:creationId xmlns:a16="http://schemas.microsoft.com/office/drawing/2014/main" xmlns="" id="{CEDD83E5-BE01-C444-8640-EC8D3A970E5A}"/>
              </a:ext>
            </a:extLst>
          </p:cNvPr>
          <p:cNvSpPr>
            <a:spLocks noGrp="1"/>
          </p:cNvSpPr>
          <p:nvPr>
            <p:ph type="title"/>
          </p:nvPr>
        </p:nvSpPr>
        <p:spPr>
          <a:xfrm>
            <a:off x="2367644" y="596895"/>
            <a:ext cx="4993820" cy="668569"/>
          </a:xfrm>
        </p:spPr>
        <p:txBody>
          <a:bodyPr>
            <a:normAutofit fontScale="90000"/>
          </a:bodyPr>
          <a:lstStyle/>
          <a:p>
            <a:r>
              <a:rPr lang="hi-IN"/>
              <a:t>वान डी ग्राफ जनित्र:-</a:t>
            </a:r>
            <a:br>
              <a:rPr lang="hi-IN"/>
            </a:br>
            <a:endParaRPr lang="hi-IN"/>
          </a:p>
        </p:txBody>
      </p:sp>
      <p:sp>
        <p:nvSpPr>
          <p:cNvPr id="3" name="सामग्री प्लेसहोल्डर 2">
            <a:extLst>
              <a:ext uri="{FF2B5EF4-FFF2-40B4-BE49-F238E27FC236}">
                <a16:creationId xmlns:a16="http://schemas.microsoft.com/office/drawing/2014/main" xmlns="" id="{069D545E-5C5F-6B4B-BF27-CCC85A85252D}"/>
              </a:ext>
            </a:extLst>
          </p:cNvPr>
          <p:cNvSpPr>
            <a:spLocks noGrp="1"/>
          </p:cNvSpPr>
          <p:nvPr>
            <p:ph idx="1"/>
          </p:nvPr>
        </p:nvSpPr>
        <p:spPr>
          <a:xfrm>
            <a:off x="1306286" y="1540189"/>
            <a:ext cx="10198327" cy="3777622"/>
          </a:xfrm>
        </p:spPr>
        <p:txBody>
          <a:bodyPr>
            <a:normAutofit lnSpcReduction="10000"/>
          </a:bodyPr>
          <a:lstStyle/>
          <a:p>
            <a:pPr marL="514350" indent="-514350">
              <a:buFont typeface="+mj-lt"/>
              <a:buAutoNum type="arabicPeriod"/>
            </a:pPr>
            <a:r>
              <a:rPr lang="hi-IN"/>
              <a:t>वान डी ग्राफ जनित्र क्या है?</a:t>
            </a:r>
          </a:p>
          <a:p>
            <a:pPr marL="514350" indent="-514350">
              <a:buFont typeface="+mj-lt"/>
              <a:buAutoNum type="arabicPeriod"/>
            </a:pPr>
            <a:r>
              <a:rPr lang="hi-IN"/>
              <a:t>वान डी  ग्राफ जनित्र का सिद्धांत</a:t>
            </a:r>
          </a:p>
          <a:p>
            <a:pPr marL="514350" indent="-514350">
              <a:buFont typeface="+mj-lt"/>
              <a:buAutoNum type="arabicPeriod"/>
            </a:pPr>
            <a:r>
              <a:rPr lang="hi-IN"/>
              <a:t>उसकी क्रियाविधि</a:t>
            </a:r>
          </a:p>
          <a:p>
            <a:pPr marL="514350" indent="-514350">
              <a:buFont typeface="+mj-lt"/>
              <a:buAutoNum type="arabicPeriod"/>
            </a:pPr>
            <a:r>
              <a:rPr lang="hi-IN"/>
              <a:t> वान डी ग्राफ जनित्र का उपयोग</a:t>
            </a:r>
          </a:p>
          <a:p>
            <a:pPr marL="514350" indent="-514350">
              <a:buFont typeface="+mj-lt"/>
              <a:buAutoNum type="arabicPeriod"/>
            </a:pPr>
            <a:r>
              <a:rPr lang="hi-IN"/>
              <a:t>वान डी ग्राफ जनित्र ग्राफ से हानि।</a:t>
            </a:r>
          </a:p>
          <a:p>
            <a:pPr marL="0" indent="0">
              <a:buNone/>
            </a:pPr>
            <a:r>
              <a:rPr lang="hi-IN"/>
              <a:t>
</a:t>
            </a:r>
          </a:p>
        </p:txBody>
      </p:sp>
    </p:spTree>
    <p:extLst>
      <p:ext uri="{BB962C8B-B14F-4D97-AF65-F5344CB8AC3E}">
        <p14:creationId xmlns:p14="http://schemas.microsoft.com/office/powerpoint/2010/main" xmlns="" val="1619702507"/>
      </p:ext>
    </p:extLst>
  </p:cSld>
  <p:clrMapOvr>
    <a:masterClrMapping/>
  </p:clrMapOvr>
  <p:transition spd="slow">
    <p:strips dir="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शीर्षक 1">
            <a:extLst>
              <a:ext uri="{FF2B5EF4-FFF2-40B4-BE49-F238E27FC236}">
                <a16:creationId xmlns:a16="http://schemas.microsoft.com/office/drawing/2014/main" xmlns="" id="{5E9EA2CF-2584-9442-82FA-97D546D99823}"/>
              </a:ext>
            </a:extLst>
          </p:cNvPr>
          <p:cNvSpPr>
            <a:spLocks noGrp="1"/>
          </p:cNvSpPr>
          <p:nvPr>
            <p:ph type="title"/>
          </p:nvPr>
        </p:nvSpPr>
        <p:spPr>
          <a:xfrm>
            <a:off x="1347107" y="1115786"/>
            <a:ext cx="10157505" cy="789214"/>
          </a:xfrm>
        </p:spPr>
        <p:txBody>
          <a:bodyPr>
            <a:normAutofit fontScale="90000"/>
          </a:bodyPr>
          <a:lstStyle/>
          <a:p>
            <a:r>
              <a:rPr lang="hi-IN"/>
              <a:t>वान डी ग्राफ जनित्र क्या है?</a:t>
            </a:r>
            <a:br>
              <a:rPr lang="hi-IN"/>
            </a:br>
            <a:endParaRPr lang="hi-IN"/>
          </a:p>
        </p:txBody>
      </p:sp>
      <p:sp>
        <p:nvSpPr>
          <p:cNvPr id="3" name="सामग्री प्लेसहोल्डर 2">
            <a:extLst>
              <a:ext uri="{FF2B5EF4-FFF2-40B4-BE49-F238E27FC236}">
                <a16:creationId xmlns:a16="http://schemas.microsoft.com/office/drawing/2014/main" xmlns="" id="{EDC03A98-4C19-DB44-B320-B45D43C8D0AD}"/>
              </a:ext>
            </a:extLst>
          </p:cNvPr>
          <p:cNvSpPr>
            <a:spLocks noGrp="1"/>
          </p:cNvSpPr>
          <p:nvPr>
            <p:ph idx="1"/>
          </p:nvPr>
        </p:nvSpPr>
        <p:spPr>
          <a:xfrm>
            <a:off x="1741714" y="1964592"/>
            <a:ext cx="9762898" cy="3777622"/>
          </a:xfrm>
        </p:spPr>
        <p:txBody>
          <a:bodyPr/>
          <a:lstStyle/>
          <a:p>
            <a:r>
              <a:rPr lang="hi-IN"/>
              <a:t>ऐसी मशीन जिसकि सहायता कई मिलीयन का उच्च विभवांतर उत्पन्न करते हैं तथा जिसकी सहायता से आवेशित कणों को त्वरित करते हैं,</a:t>
            </a:r>
            <a:r>
              <a:rPr lang="hi-IN" b="1"/>
              <a:t>वान डी ग्राफ जनित्र कहलाता है।</a:t>
            </a:r>
            <a:endParaRPr lang="hi-IN"/>
          </a:p>
        </p:txBody>
      </p:sp>
    </p:spTree>
    <p:extLst>
      <p:ext uri="{BB962C8B-B14F-4D97-AF65-F5344CB8AC3E}">
        <p14:creationId xmlns:p14="http://schemas.microsoft.com/office/powerpoint/2010/main" xmlns="" val="2441019015"/>
      </p:ext>
    </p:extLst>
  </p:cSld>
  <p:clrMapOvr>
    <a:masterClrMapping/>
  </p:clrMapOvr>
  <p:transition spd="slow">
    <p:strips dir="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शीर्षक 1">
            <a:extLst>
              <a:ext uri="{FF2B5EF4-FFF2-40B4-BE49-F238E27FC236}">
                <a16:creationId xmlns:a16="http://schemas.microsoft.com/office/drawing/2014/main" xmlns="" id="{5E96801D-5919-3D46-80B5-08B946161CF8}"/>
              </a:ext>
            </a:extLst>
          </p:cNvPr>
          <p:cNvSpPr>
            <a:spLocks noGrp="1"/>
          </p:cNvSpPr>
          <p:nvPr>
            <p:ph type="title"/>
          </p:nvPr>
        </p:nvSpPr>
        <p:spPr>
          <a:xfrm>
            <a:off x="1638300" y="408215"/>
            <a:ext cx="8911687" cy="1741714"/>
          </a:xfrm>
        </p:spPr>
        <p:txBody>
          <a:bodyPr>
            <a:normAutofit/>
          </a:bodyPr>
          <a:lstStyle/>
          <a:p>
            <a:r>
              <a:rPr lang="hi-IN">
                <a:solidFill>
                  <a:schemeClr val="tx1">
                    <a:lumMod val="75000"/>
                    <a:lumOff val="25000"/>
                  </a:schemeClr>
                </a:solidFill>
                <a:latin typeface="+mn-lt"/>
                <a:ea typeface="+mn-ea"/>
                <a:cs typeface="+mn-cs"/>
              </a:rPr>
              <a:t>वान</a:t>
            </a:r>
            <a:r>
              <a:rPr lang="hi-IN" sz="3200">
                <a:solidFill>
                  <a:schemeClr val="tx1">
                    <a:lumMod val="75000"/>
                    <a:lumOff val="25000"/>
                  </a:schemeClr>
                </a:solidFill>
                <a:latin typeface="+mn-lt"/>
                <a:ea typeface="+mn-ea"/>
                <a:cs typeface="+mn-cs"/>
              </a:rPr>
              <a:t> </a:t>
            </a:r>
            <a:r>
              <a:rPr lang="hi-IN">
                <a:solidFill>
                  <a:schemeClr val="tx1">
                    <a:lumMod val="75000"/>
                    <a:lumOff val="25000"/>
                  </a:schemeClr>
                </a:solidFill>
                <a:latin typeface="+mn-lt"/>
                <a:ea typeface="+mn-ea"/>
                <a:cs typeface="+mn-cs"/>
              </a:rPr>
              <a:t>डी</a:t>
            </a:r>
            <a:r>
              <a:rPr lang="hi-IN" sz="3200">
                <a:solidFill>
                  <a:schemeClr val="tx1">
                    <a:lumMod val="75000"/>
                    <a:lumOff val="25000"/>
                  </a:schemeClr>
                </a:solidFill>
                <a:latin typeface="+mn-lt"/>
                <a:ea typeface="+mn-ea"/>
                <a:cs typeface="+mn-cs"/>
              </a:rPr>
              <a:t> </a:t>
            </a:r>
            <a:r>
              <a:rPr lang="hi-IN">
                <a:solidFill>
                  <a:schemeClr val="tx1">
                    <a:lumMod val="75000"/>
                    <a:lumOff val="25000"/>
                  </a:schemeClr>
                </a:solidFill>
                <a:latin typeface="+mn-lt"/>
                <a:ea typeface="+mn-ea"/>
                <a:cs typeface="+mn-cs"/>
              </a:rPr>
              <a:t>ग्राफ</a:t>
            </a:r>
            <a:r>
              <a:rPr lang="hi-IN" sz="3200">
                <a:solidFill>
                  <a:schemeClr val="tx1">
                    <a:lumMod val="75000"/>
                    <a:lumOff val="25000"/>
                  </a:schemeClr>
                </a:solidFill>
                <a:latin typeface="+mn-lt"/>
                <a:ea typeface="+mn-ea"/>
                <a:cs typeface="+mn-cs"/>
              </a:rPr>
              <a:t> </a:t>
            </a:r>
            <a:r>
              <a:rPr lang="hi-IN">
                <a:solidFill>
                  <a:schemeClr val="tx1">
                    <a:lumMod val="75000"/>
                    <a:lumOff val="25000"/>
                  </a:schemeClr>
                </a:solidFill>
                <a:latin typeface="+mn-lt"/>
                <a:ea typeface="+mn-ea"/>
                <a:cs typeface="+mn-cs"/>
              </a:rPr>
              <a:t>जनित्र</a:t>
            </a:r>
            <a:r>
              <a:rPr lang="hi-IN" sz="3200">
                <a:solidFill>
                  <a:schemeClr val="tx1">
                    <a:lumMod val="75000"/>
                    <a:lumOff val="25000"/>
                  </a:schemeClr>
                </a:solidFill>
                <a:latin typeface="+mn-lt"/>
                <a:ea typeface="+mn-ea"/>
                <a:cs typeface="+mn-cs"/>
              </a:rPr>
              <a:t> </a:t>
            </a:r>
            <a:r>
              <a:rPr lang="hi-IN">
                <a:solidFill>
                  <a:schemeClr val="tx1">
                    <a:lumMod val="75000"/>
                    <a:lumOff val="25000"/>
                  </a:schemeClr>
                </a:solidFill>
                <a:latin typeface="+mn-lt"/>
                <a:ea typeface="+mn-ea"/>
                <a:cs typeface="+mn-cs"/>
              </a:rPr>
              <a:t>का</a:t>
            </a:r>
            <a:r>
              <a:rPr lang="hi-IN" sz="3200">
                <a:solidFill>
                  <a:schemeClr val="tx1">
                    <a:lumMod val="75000"/>
                    <a:lumOff val="25000"/>
                  </a:schemeClr>
                </a:solidFill>
                <a:latin typeface="+mn-lt"/>
                <a:ea typeface="+mn-ea"/>
                <a:cs typeface="+mn-cs"/>
              </a:rPr>
              <a:t> </a:t>
            </a:r>
            <a:r>
              <a:rPr lang="hi-IN">
                <a:solidFill>
                  <a:schemeClr val="tx1">
                    <a:lumMod val="75000"/>
                    <a:lumOff val="25000"/>
                  </a:schemeClr>
                </a:solidFill>
                <a:latin typeface="+mn-lt"/>
                <a:ea typeface="+mn-ea"/>
                <a:cs typeface="+mn-cs"/>
              </a:rPr>
              <a:t>सिद्धांत</a:t>
            </a:r>
            <a:r>
              <a:rPr lang="hi-IN" sz="3200">
                <a:solidFill>
                  <a:schemeClr val="tx1">
                    <a:lumMod val="75000"/>
                    <a:lumOff val="25000"/>
                  </a:schemeClr>
                </a:solidFill>
                <a:latin typeface="+mn-lt"/>
                <a:ea typeface="+mn-ea"/>
                <a:cs typeface="+mn-cs"/>
              </a:rPr>
              <a:t>:-</a:t>
            </a:r>
            <a:br>
              <a:rPr lang="hi-IN" sz="3200">
                <a:solidFill>
                  <a:schemeClr val="tx1">
                    <a:lumMod val="75000"/>
                    <a:lumOff val="25000"/>
                  </a:schemeClr>
                </a:solidFill>
                <a:latin typeface="+mn-lt"/>
                <a:ea typeface="+mn-ea"/>
                <a:cs typeface="+mn-cs"/>
              </a:rPr>
            </a:br>
            <a:endParaRPr lang="hi-IN" sz="3200">
              <a:solidFill>
                <a:schemeClr val="tx1">
                  <a:lumMod val="75000"/>
                  <a:lumOff val="25000"/>
                </a:schemeClr>
              </a:solidFill>
              <a:latin typeface="+mn-lt"/>
              <a:ea typeface="+mn-ea"/>
              <a:cs typeface="+mn-cs"/>
            </a:endParaRPr>
          </a:p>
        </p:txBody>
      </p:sp>
      <p:sp>
        <p:nvSpPr>
          <p:cNvPr id="3" name="सामग्री प्लेसहोल्डर 2">
            <a:extLst>
              <a:ext uri="{FF2B5EF4-FFF2-40B4-BE49-F238E27FC236}">
                <a16:creationId xmlns:a16="http://schemas.microsoft.com/office/drawing/2014/main" xmlns="" id="{7A8AD561-518C-4C4B-A584-5E4C5FD224E4}"/>
              </a:ext>
            </a:extLst>
          </p:cNvPr>
          <p:cNvSpPr>
            <a:spLocks noGrp="1"/>
          </p:cNvSpPr>
          <p:nvPr>
            <p:ph idx="1"/>
          </p:nvPr>
        </p:nvSpPr>
        <p:spPr>
          <a:xfrm>
            <a:off x="1202872" y="1524001"/>
            <a:ext cx="8915400" cy="5442857"/>
          </a:xfrm>
        </p:spPr>
        <p:txBody>
          <a:bodyPr/>
          <a:lstStyle/>
          <a:p>
            <a:pPr>
              <a:buFont typeface="+mj-lt"/>
              <a:buAutoNum type="arabicPeriod"/>
            </a:pPr>
            <a:r>
              <a:rPr lang="hi-IN"/>
              <a:t>किसी चालक के सिरे पर आवेश पृष्ठ  का पृष्ठ घनत्व सर्वाधिक होता है। जब वायु उसके संपर्क में आती हैं तो धनावेशित हो जाती है, और नुकिले सिरे से प्रतिकर्षित होकर दुर हटती है, जिसे विद्युत पवन कहते हैं।</a:t>
            </a:r>
          </a:p>
          <a:p>
            <a:pPr>
              <a:buFont typeface="+mj-lt"/>
              <a:buAutoNum type="arabicPeriod"/>
            </a:pPr>
            <a:r>
              <a:rPr lang="hi-IN"/>
              <a:t>किसी खोखले गोलीय चालक को दिया गया संपुण आवेश उसके बाह्य पृष्ठ पर समान रूप से वितरित हो जाता है।</a:t>
            </a:r>
          </a:p>
          <a:p>
            <a:pPr marL="0" indent="0">
              <a:buNone/>
            </a:pPr>
            <a:endParaRPr lang="hi-IN"/>
          </a:p>
        </p:txBody>
      </p:sp>
    </p:spTree>
    <p:extLst>
      <p:ext uri="{BB962C8B-B14F-4D97-AF65-F5344CB8AC3E}">
        <p14:creationId xmlns:p14="http://schemas.microsoft.com/office/powerpoint/2010/main" xmlns="" val="1010492908"/>
      </p:ext>
    </p:extLst>
  </p:cSld>
  <p:clrMapOvr>
    <a:masterClrMapping/>
  </p:clrMapOvr>
  <p:transition spd="slow">
    <p:strips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शीर्षक 1">
            <a:extLst>
              <a:ext uri="{FF2B5EF4-FFF2-40B4-BE49-F238E27FC236}">
                <a16:creationId xmlns:a16="http://schemas.microsoft.com/office/drawing/2014/main" xmlns="" id="{8C2001B3-B34D-2448-BCE9-60E34256FC71}"/>
              </a:ext>
            </a:extLst>
          </p:cNvPr>
          <p:cNvSpPr>
            <a:spLocks noGrp="1"/>
          </p:cNvSpPr>
          <p:nvPr>
            <p:ph type="title"/>
          </p:nvPr>
        </p:nvSpPr>
        <p:spPr>
          <a:xfrm>
            <a:off x="1959428" y="0"/>
            <a:ext cx="9541471" cy="952500"/>
          </a:xfrm>
        </p:spPr>
        <p:txBody>
          <a:bodyPr/>
          <a:lstStyle/>
          <a:p>
            <a:r>
              <a:rPr lang="hi-IN" b="1"/>
              <a:t>वान डी ग्राफ जनित्र की क्रियाविधि:-</a:t>
            </a:r>
          </a:p>
        </p:txBody>
      </p:sp>
      <p:sp>
        <p:nvSpPr>
          <p:cNvPr id="3" name="सामग्री प्लेसहोल्डर 2">
            <a:extLst>
              <a:ext uri="{FF2B5EF4-FFF2-40B4-BE49-F238E27FC236}">
                <a16:creationId xmlns:a16="http://schemas.microsoft.com/office/drawing/2014/main" xmlns="" id="{A9796B71-7854-7F4B-AAAD-F543F2A5AE29}"/>
              </a:ext>
            </a:extLst>
          </p:cNvPr>
          <p:cNvSpPr>
            <a:spLocks noGrp="1"/>
          </p:cNvSpPr>
          <p:nvPr>
            <p:ph idx="1"/>
          </p:nvPr>
        </p:nvSpPr>
        <p:spPr>
          <a:xfrm>
            <a:off x="204107" y="1551214"/>
            <a:ext cx="4082143" cy="2596381"/>
          </a:xfrm>
        </p:spPr>
        <p:txBody>
          <a:bodyPr/>
          <a:lstStyle/>
          <a:p>
            <a:r>
              <a:rPr lang="hi-IN" sz="3200" i="1"/>
              <a:t>नामांकित</a:t>
            </a:r>
            <a:r>
              <a:rPr lang="hi-IN" i="1"/>
              <a:t> </a:t>
            </a:r>
            <a:r>
              <a:rPr lang="hi-IN" sz="3200" i="1"/>
              <a:t>चित्र:-</a:t>
            </a:r>
          </a:p>
          <a:p>
            <a:endParaRPr lang="hi-IN" sz="3200" i="1"/>
          </a:p>
        </p:txBody>
      </p:sp>
      <p:pic>
        <p:nvPicPr>
          <p:cNvPr id="6" name="चित्र 6">
            <a:extLst>
              <a:ext uri="{FF2B5EF4-FFF2-40B4-BE49-F238E27FC236}">
                <a16:creationId xmlns:a16="http://schemas.microsoft.com/office/drawing/2014/main" xmlns="" id="{C802BF7C-FFDC-0E46-BE01-71A3D83DE322}"/>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082143" y="952500"/>
            <a:ext cx="5470071" cy="5905500"/>
          </a:xfrm>
          <a:prstGeom prst="rect">
            <a:avLst/>
          </a:prstGeom>
        </p:spPr>
      </p:pic>
    </p:spTree>
    <p:extLst>
      <p:ext uri="{BB962C8B-B14F-4D97-AF65-F5344CB8AC3E}">
        <p14:creationId xmlns:p14="http://schemas.microsoft.com/office/powerpoint/2010/main" xmlns="" val="838722047"/>
      </p:ext>
    </p:extLst>
  </p:cSld>
  <p:clrMapOvr>
    <a:masterClrMapping/>
  </p:clrMapOvr>
  <p:transition spd="slow">
    <p:strips dir="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सामग्री प्लेसहोल्डर 2">
            <a:extLst>
              <a:ext uri="{FF2B5EF4-FFF2-40B4-BE49-F238E27FC236}">
                <a16:creationId xmlns:a16="http://schemas.microsoft.com/office/drawing/2014/main" xmlns="" id="{65118668-F81E-9848-A4C3-333BD8986E39}"/>
              </a:ext>
            </a:extLst>
          </p:cNvPr>
          <p:cNvSpPr>
            <a:spLocks noGrp="1"/>
          </p:cNvSpPr>
          <p:nvPr>
            <p:ph idx="1"/>
          </p:nvPr>
        </p:nvSpPr>
        <p:spPr>
          <a:xfrm>
            <a:off x="1141413" y="2097088"/>
            <a:ext cx="9905999" cy="3541714"/>
          </a:xfrm>
        </p:spPr>
        <p:txBody>
          <a:bodyPr>
            <a:normAutofit/>
          </a:bodyPr>
          <a:lstStyle/>
          <a:p>
            <a:pPr>
              <a:buFont typeface="+mj-lt"/>
              <a:buAutoNum type="arabicPeriod"/>
            </a:pPr>
            <a:r>
              <a:rPr lang="hi-IN" sz="3200">
                <a:solidFill>
                  <a:srgbClr val="FFC000"/>
                </a:solidFill>
              </a:rPr>
              <a:t>उच्च विभवांतर उत्पन करने में।</a:t>
            </a:r>
          </a:p>
          <a:p>
            <a:pPr>
              <a:buFont typeface="+mj-lt"/>
              <a:buAutoNum type="arabicPeriod"/>
            </a:pPr>
            <a:r>
              <a:rPr lang="hi-IN" sz="3200">
                <a:solidFill>
                  <a:schemeClr val="accent2"/>
                </a:solidFill>
              </a:rPr>
              <a:t>धनावेशित</a:t>
            </a:r>
            <a:r>
              <a:rPr lang="hi-IN" sz="3200">
                <a:solidFill>
                  <a:srgbClr val="00B0F0"/>
                </a:solidFill>
              </a:rPr>
              <a:t> </a:t>
            </a:r>
            <a:r>
              <a:rPr lang="hi-IN" sz="3200">
                <a:solidFill>
                  <a:schemeClr val="accent2"/>
                </a:solidFill>
              </a:rPr>
              <a:t>कणों</a:t>
            </a:r>
            <a:r>
              <a:rPr lang="hi-IN" sz="3200">
                <a:solidFill>
                  <a:srgbClr val="00B0F0"/>
                </a:solidFill>
              </a:rPr>
              <a:t> </a:t>
            </a:r>
            <a:r>
              <a:rPr lang="hi-IN" sz="3200">
                <a:solidFill>
                  <a:schemeClr val="accent2"/>
                </a:solidFill>
              </a:rPr>
              <a:t>जैसे:-प्रोटान,</a:t>
            </a:r>
            <a:r>
              <a:rPr lang="hi-IN" sz="3200">
                <a:solidFill>
                  <a:srgbClr val="00B0F0"/>
                </a:solidFill>
              </a:rPr>
              <a:t> </a:t>
            </a:r>
            <a:r>
              <a:rPr lang="hi-IN" sz="3200">
                <a:solidFill>
                  <a:schemeClr val="accent2"/>
                </a:solidFill>
              </a:rPr>
              <a:t>ड्यूटान,</a:t>
            </a:r>
            <a:r>
              <a:rPr lang="hi-IN" sz="3200">
                <a:solidFill>
                  <a:srgbClr val="00B0F0"/>
                </a:solidFill>
              </a:rPr>
              <a:t> </a:t>
            </a:r>
            <a:r>
              <a:rPr lang="hi-IN" sz="3200">
                <a:solidFill>
                  <a:schemeClr val="accent2"/>
                </a:solidFill>
              </a:rPr>
              <a:t>अल्फा</a:t>
            </a:r>
            <a:r>
              <a:rPr lang="hi-IN" sz="3200">
                <a:solidFill>
                  <a:srgbClr val="00B0F0"/>
                </a:solidFill>
              </a:rPr>
              <a:t> </a:t>
            </a:r>
            <a:r>
              <a:rPr lang="hi-IN" sz="3200">
                <a:solidFill>
                  <a:schemeClr val="accent2"/>
                </a:solidFill>
              </a:rPr>
              <a:t>कण</a:t>
            </a:r>
            <a:r>
              <a:rPr lang="hi-IN" sz="3200">
                <a:solidFill>
                  <a:srgbClr val="00B0F0"/>
                </a:solidFill>
              </a:rPr>
              <a:t> </a:t>
            </a:r>
            <a:r>
              <a:rPr lang="hi-IN" sz="3200">
                <a:solidFill>
                  <a:schemeClr val="accent2"/>
                </a:solidFill>
              </a:rPr>
              <a:t>आदि</a:t>
            </a:r>
            <a:r>
              <a:rPr lang="hi-IN" sz="3200">
                <a:solidFill>
                  <a:srgbClr val="00B0F0"/>
                </a:solidFill>
              </a:rPr>
              <a:t> </a:t>
            </a:r>
            <a:r>
              <a:rPr lang="hi-IN" sz="3200">
                <a:solidFill>
                  <a:schemeClr val="accent2"/>
                </a:solidFill>
              </a:rPr>
              <a:t>को</a:t>
            </a:r>
            <a:r>
              <a:rPr lang="hi-IN" sz="3200">
                <a:solidFill>
                  <a:srgbClr val="00B0F0"/>
                </a:solidFill>
              </a:rPr>
              <a:t> </a:t>
            </a:r>
            <a:r>
              <a:rPr lang="hi-IN" sz="3200">
                <a:solidFill>
                  <a:schemeClr val="accent2"/>
                </a:solidFill>
              </a:rPr>
              <a:t>त्वरित</a:t>
            </a:r>
            <a:r>
              <a:rPr lang="hi-IN" sz="3200">
                <a:solidFill>
                  <a:srgbClr val="00B0F0"/>
                </a:solidFill>
              </a:rPr>
              <a:t> </a:t>
            </a:r>
            <a:r>
              <a:rPr lang="hi-IN" sz="3200">
                <a:solidFill>
                  <a:schemeClr val="accent2"/>
                </a:solidFill>
              </a:rPr>
              <a:t>कर</a:t>
            </a:r>
            <a:r>
              <a:rPr lang="hi-IN" sz="3200">
                <a:solidFill>
                  <a:srgbClr val="00B0F0"/>
                </a:solidFill>
              </a:rPr>
              <a:t> </a:t>
            </a:r>
            <a:r>
              <a:rPr lang="hi-IN" sz="3200">
                <a:solidFill>
                  <a:schemeClr val="accent2"/>
                </a:solidFill>
              </a:rPr>
              <a:t>उनकी</a:t>
            </a:r>
            <a:r>
              <a:rPr lang="hi-IN" sz="3200">
                <a:solidFill>
                  <a:srgbClr val="00B0F0"/>
                </a:solidFill>
              </a:rPr>
              <a:t> </a:t>
            </a:r>
            <a:r>
              <a:rPr lang="hi-IN" sz="3200">
                <a:solidFill>
                  <a:schemeClr val="accent2"/>
                </a:solidFill>
              </a:rPr>
              <a:t>ऊर्जाओं</a:t>
            </a:r>
            <a:r>
              <a:rPr lang="hi-IN" sz="3200">
                <a:solidFill>
                  <a:srgbClr val="00B0F0"/>
                </a:solidFill>
              </a:rPr>
              <a:t> </a:t>
            </a:r>
            <a:r>
              <a:rPr lang="hi-IN" sz="3200">
                <a:solidFill>
                  <a:schemeClr val="accent2"/>
                </a:solidFill>
              </a:rPr>
              <a:t>में</a:t>
            </a:r>
            <a:r>
              <a:rPr lang="hi-IN" sz="3200">
                <a:solidFill>
                  <a:srgbClr val="00B0F0"/>
                </a:solidFill>
              </a:rPr>
              <a:t> </a:t>
            </a:r>
            <a:r>
              <a:rPr lang="hi-IN" sz="3200">
                <a:solidFill>
                  <a:schemeClr val="accent2"/>
                </a:solidFill>
              </a:rPr>
              <a:t>वृद्धि</a:t>
            </a:r>
            <a:r>
              <a:rPr lang="hi-IN" sz="3200">
                <a:solidFill>
                  <a:srgbClr val="00B0F0"/>
                </a:solidFill>
              </a:rPr>
              <a:t> </a:t>
            </a:r>
            <a:r>
              <a:rPr lang="hi-IN" sz="3200">
                <a:solidFill>
                  <a:schemeClr val="accent2"/>
                </a:solidFill>
              </a:rPr>
              <a:t>के</a:t>
            </a:r>
            <a:r>
              <a:rPr lang="hi-IN" sz="3200">
                <a:solidFill>
                  <a:srgbClr val="00B0F0"/>
                </a:solidFill>
              </a:rPr>
              <a:t> </a:t>
            </a:r>
            <a:r>
              <a:rPr lang="hi-IN" sz="3200">
                <a:solidFill>
                  <a:schemeClr val="accent2"/>
                </a:solidFill>
              </a:rPr>
              <a:t>लिए।</a:t>
            </a:r>
          </a:p>
          <a:p>
            <a:pPr>
              <a:buFont typeface="+mj-lt"/>
              <a:buAutoNum type="arabicPeriod"/>
            </a:pPr>
            <a:r>
              <a:rPr lang="hi-IN" sz="3200">
                <a:solidFill>
                  <a:schemeClr val="accent2"/>
                </a:solidFill>
              </a:rPr>
              <a:t>नाभिकीय</a:t>
            </a:r>
            <a:r>
              <a:rPr lang="hi-IN" sz="3200">
                <a:solidFill>
                  <a:srgbClr val="00B050"/>
                </a:solidFill>
              </a:rPr>
              <a:t> </a:t>
            </a:r>
            <a:r>
              <a:rPr lang="hi-IN" sz="3200">
                <a:solidFill>
                  <a:schemeClr val="accent2"/>
                </a:solidFill>
              </a:rPr>
              <a:t>भौतिको</a:t>
            </a:r>
            <a:r>
              <a:rPr lang="hi-IN" sz="3200">
                <a:solidFill>
                  <a:srgbClr val="00B050"/>
                </a:solidFill>
              </a:rPr>
              <a:t> </a:t>
            </a:r>
            <a:r>
              <a:rPr lang="hi-IN" sz="3200">
                <a:solidFill>
                  <a:schemeClr val="accent2"/>
                </a:solidFill>
              </a:rPr>
              <a:t>के</a:t>
            </a:r>
            <a:r>
              <a:rPr lang="hi-IN" sz="3200">
                <a:solidFill>
                  <a:srgbClr val="00B050"/>
                </a:solidFill>
              </a:rPr>
              <a:t> </a:t>
            </a:r>
            <a:r>
              <a:rPr lang="hi-IN" sz="3200">
                <a:solidFill>
                  <a:schemeClr val="accent2"/>
                </a:solidFill>
              </a:rPr>
              <a:t>आविष्कार</a:t>
            </a:r>
            <a:r>
              <a:rPr lang="hi-IN" sz="3200">
                <a:solidFill>
                  <a:srgbClr val="00B050"/>
                </a:solidFill>
              </a:rPr>
              <a:t> </a:t>
            </a:r>
            <a:r>
              <a:rPr lang="hi-IN" sz="3200">
                <a:solidFill>
                  <a:schemeClr val="accent2"/>
                </a:solidFill>
              </a:rPr>
              <a:t>के</a:t>
            </a:r>
            <a:r>
              <a:rPr lang="hi-IN" sz="3200">
                <a:solidFill>
                  <a:srgbClr val="00B050"/>
                </a:solidFill>
              </a:rPr>
              <a:t> </a:t>
            </a:r>
            <a:r>
              <a:rPr lang="hi-IN" sz="3200">
                <a:solidFill>
                  <a:schemeClr val="accent2"/>
                </a:solidFill>
              </a:rPr>
              <a:t>लिए।</a:t>
            </a:r>
          </a:p>
          <a:p>
            <a:pPr>
              <a:buFont typeface="+mj-lt"/>
              <a:buAutoNum type="arabicPeriod"/>
            </a:pPr>
            <a:endParaRPr lang="hi-IN" sz="3200">
              <a:solidFill>
                <a:srgbClr val="00B050"/>
              </a:solidFill>
            </a:endParaRPr>
          </a:p>
        </p:txBody>
      </p:sp>
      <p:sp>
        <p:nvSpPr>
          <p:cNvPr id="5" name="शीर्षक 4">
            <a:extLst>
              <a:ext uri="{FF2B5EF4-FFF2-40B4-BE49-F238E27FC236}">
                <a16:creationId xmlns:a16="http://schemas.microsoft.com/office/drawing/2014/main" xmlns="" id="{0F1E31C5-6E59-1544-AFC5-21A0A738C9F4}"/>
              </a:ext>
            </a:extLst>
          </p:cNvPr>
          <p:cNvSpPr>
            <a:spLocks noGrp="1"/>
          </p:cNvSpPr>
          <p:nvPr>
            <p:ph type="title"/>
          </p:nvPr>
        </p:nvSpPr>
        <p:spPr/>
        <p:txBody>
          <a:bodyPr/>
          <a:lstStyle/>
          <a:p>
            <a:r>
              <a:rPr lang="hi-IN"/>
              <a:t>वान डी ग्राफ जनित्र का उपयोग:-</a:t>
            </a:r>
          </a:p>
        </p:txBody>
      </p:sp>
    </p:spTree>
    <p:extLst>
      <p:ext uri="{BB962C8B-B14F-4D97-AF65-F5344CB8AC3E}">
        <p14:creationId xmlns:p14="http://schemas.microsoft.com/office/powerpoint/2010/main" xmlns="" val="1517616714"/>
      </p:ext>
    </p:extLst>
  </p:cSld>
  <p:clrMapOvr>
    <a:masterClrMapping/>
  </p:clrMapOvr>
  <p:transition spd="slow">
    <p:strips dir="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शीर्षक 1">
            <a:extLst>
              <a:ext uri="{FF2B5EF4-FFF2-40B4-BE49-F238E27FC236}">
                <a16:creationId xmlns:a16="http://schemas.microsoft.com/office/drawing/2014/main" xmlns="" id="{5A8A4F06-6F7C-0A4A-A0BA-5ED49319EA60}"/>
              </a:ext>
            </a:extLst>
          </p:cNvPr>
          <p:cNvSpPr>
            <a:spLocks noGrp="1"/>
          </p:cNvSpPr>
          <p:nvPr>
            <p:ph type="title"/>
          </p:nvPr>
        </p:nvSpPr>
        <p:spPr/>
        <p:txBody>
          <a:bodyPr/>
          <a:lstStyle/>
          <a:p>
            <a:r>
              <a:rPr lang="hi-IN"/>
              <a:t>वान डी ग्राफ जनित्र से हानि :-</a:t>
            </a:r>
            <a:br>
              <a:rPr lang="hi-IN"/>
            </a:br>
            <a:endParaRPr lang="hi-IN"/>
          </a:p>
        </p:txBody>
      </p:sp>
      <p:sp>
        <p:nvSpPr>
          <p:cNvPr id="3" name="सामग्री प्लेसहोल्डर 2">
            <a:extLst>
              <a:ext uri="{FF2B5EF4-FFF2-40B4-BE49-F238E27FC236}">
                <a16:creationId xmlns:a16="http://schemas.microsoft.com/office/drawing/2014/main" xmlns="" id="{F1BA9FDF-93EF-5345-A78E-78C9710A930C}"/>
              </a:ext>
            </a:extLst>
          </p:cNvPr>
          <p:cNvSpPr>
            <a:spLocks noGrp="1"/>
          </p:cNvSpPr>
          <p:nvPr>
            <p:ph idx="1"/>
          </p:nvPr>
        </p:nvSpPr>
        <p:spPr>
          <a:xfrm>
            <a:off x="1360714" y="2133600"/>
            <a:ext cx="10143898" cy="3777622"/>
          </a:xfrm>
        </p:spPr>
        <p:txBody>
          <a:bodyPr>
            <a:normAutofit/>
          </a:bodyPr>
          <a:lstStyle/>
          <a:p>
            <a:pPr>
              <a:buFont typeface="+mj-lt"/>
              <a:buAutoNum type="arabicPeriod"/>
            </a:pPr>
            <a:r>
              <a:rPr lang="hi-IN" sz="3200">
                <a:solidFill>
                  <a:schemeClr val="tx1"/>
                </a:solidFill>
              </a:rPr>
              <a:t>आकार बड़ा होने के कारण इसका उपयोग असुविधाजनक है।</a:t>
            </a:r>
          </a:p>
          <a:p>
            <a:pPr>
              <a:buFont typeface="+mj-lt"/>
              <a:buAutoNum type="arabicPeriod"/>
            </a:pPr>
            <a:r>
              <a:rPr lang="hi-IN" sz="3200">
                <a:solidFill>
                  <a:schemeClr val="tx1"/>
                </a:solidFill>
              </a:rPr>
              <a:t>उच्च विभव उत्पन्न होने के कारण इसका उपयोग खतरनाक है।</a:t>
            </a:r>
          </a:p>
          <a:p>
            <a:pPr>
              <a:buFont typeface="+mj-lt"/>
              <a:buAutoNum type="arabicPeriod"/>
            </a:pPr>
            <a:endParaRPr lang="hi-IN" sz="3200">
              <a:solidFill>
                <a:schemeClr val="tx1"/>
              </a:solidFill>
            </a:endParaRPr>
          </a:p>
        </p:txBody>
      </p:sp>
    </p:spTree>
    <p:extLst>
      <p:ext uri="{BB962C8B-B14F-4D97-AF65-F5344CB8AC3E}">
        <p14:creationId xmlns:p14="http://schemas.microsoft.com/office/powerpoint/2010/main" xmlns="" val="267408116"/>
      </p:ext>
    </p:extLst>
  </p:cSld>
  <p:clrMapOvr>
    <a:masterClrMapping/>
  </p:clrMapOvr>
  <p:transition spd="slow">
    <p:strips dir="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उप-शीर्षक 2">
            <a:extLst>
              <a:ext uri="{FF2B5EF4-FFF2-40B4-BE49-F238E27FC236}">
                <a16:creationId xmlns:a16="http://schemas.microsoft.com/office/drawing/2014/main" xmlns="" id="{BAC4AA4F-42C2-674B-9C21-8C8180F6468A}"/>
              </a:ext>
            </a:extLst>
          </p:cNvPr>
          <p:cNvSpPr>
            <a:spLocks noGrp="1"/>
          </p:cNvSpPr>
          <p:nvPr>
            <p:ph type="subTitle" idx="1"/>
          </p:nvPr>
        </p:nvSpPr>
        <p:spPr>
          <a:xfrm flipV="1">
            <a:off x="979714" y="2667000"/>
            <a:ext cx="9144000" cy="2803069"/>
          </a:xfrm>
        </p:spPr>
        <p:txBody>
          <a:bodyPr/>
          <a:lstStyle/>
          <a:p>
            <a:endParaRPr lang="hi-IN" dirty="0"/>
          </a:p>
          <a:p>
            <a:endParaRPr lang="hi-IN" dirty="0"/>
          </a:p>
          <a:p>
            <a:endParaRPr lang="hi-IN" dirty="0"/>
          </a:p>
        </p:txBody>
      </p:sp>
      <p:sp>
        <p:nvSpPr>
          <p:cNvPr id="4" name="TextBox 3"/>
          <p:cNvSpPr txBox="1"/>
          <p:nvPr/>
        </p:nvSpPr>
        <p:spPr>
          <a:xfrm>
            <a:off x="1524000" y="1676400"/>
            <a:ext cx="9601200" cy="2308324"/>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7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a:t>
            </a:r>
          </a:p>
          <a:p>
            <a:r>
              <a:rPr lang="en-US" sz="7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YOU</a:t>
            </a:r>
            <a:endParaRPr lang="en-IN" sz="7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xmlns="" val="583535670"/>
      </p:ext>
    </p:extLst>
  </p:cSld>
  <p:clrMapOvr>
    <a:masterClrMapping/>
  </p:clrMapOvr>
  <p:transition spd="slow">
    <p:strips dir="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सर्किट">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xmlns=""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otalTime>0</TotalTime>
  <Words>251</Words>
  <Application>Microsoft Office PowerPoint</Application>
  <PresentationFormat>Custom</PresentationFormat>
  <Paragraphs>30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सर्किट</vt:lpstr>
      <vt:lpstr>      Govt. NaVEEN COLLEGE GURUR(C.G.)</vt:lpstr>
      <vt:lpstr>वान डी ग्राफ जनित्र:- </vt:lpstr>
      <vt:lpstr>वान डी ग्राफ जनित्र क्या है? </vt:lpstr>
      <vt:lpstr>वान डी ग्राफ जनित्र का सिद्धांत:- </vt:lpstr>
      <vt:lpstr>वान डी ग्राफ जनित्र की क्रियाविधि:-</vt:lpstr>
      <vt:lpstr>वान डी ग्राफ जनित्र का उपयोग:-</vt:lpstr>
      <vt:lpstr>वान डी ग्राफ जनित्र से हानि :- </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वान डी ग्राफ जनित्र</dc:title>
  <dc:creator>narendrasahu59249@gmail.com</dc:creator>
  <cp:lastModifiedBy>DELL</cp:lastModifiedBy>
  <cp:revision>7</cp:revision>
  <dcterms:created xsi:type="dcterms:W3CDTF">2019-09-10T09:16:50Z</dcterms:created>
  <dcterms:modified xsi:type="dcterms:W3CDTF">2019-10-03T06:57:41Z</dcterms:modified>
</cp:coreProperties>
</file>