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65" r:id="rId3"/>
    <p:sldId id="256" r:id="rId4"/>
    <p:sldId id="257" r:id="rId5"/>
    <p:sldId id="259" r:id="rId6"/>
    <p:sldId id="260" r:id="rId7"/>
    <p:sldId id="261" r:id="rId8"/>
    <p:sldId id="258" r:id="rId9"/>
    <p:sldId id="263" r:id="rId10"/>
    <p:sldId id="262" r:id="rId11"/>
    <p:sldId id="266" r:id="rId12"/>
  </p:sldIdLst>
  <p:sldSz cx="12192000" cy="6858000"/>
  <p:notesSz cx="6858000" cy="9144000"/>
  <p:defaultTextStyle>
    <a:defPPr>
      <a:defRPr lang="hi-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54FECC1-1D61-4744-88CB-8965FC3EFDDE}" type="datetimeFigureOut">
              <a:rPr lang="hi-IN" smtClean="0"/>
              <a:pPr/>
              <a:t>गुरुवार, 11 आश्वीन 1941</a:t>
            </a:fld>
            <a:endParaRPr lang="hi-IN"/>
          </a:p>
        </p:txBody>
      </p:sp>
      <p:sp>
        <p:nvSpPr>
          <p:cNvPr id="19" name="Footer Placeholder 18"/>
          <p:cNvSpPr>
            <a:spLocks noGrp="1"/>
          </p:cNvSpPr>
          <p:nvPr>
            <p:ph type="ftr" sz="quarter" idx="11"/>
          </p:nvPr>
        </p:nvSpPr>
        <p:spPr/>
        <p:txBody>
          <a:bodyPr/>
          <a:lstStyle/>
          <a:p>
            <a:endParaRPr lang="hi-IN"/>
          </a:p>
        </p:txBody>
      </p:sp>
      <p:sp>
        <p:nvSpPr>
          <p:cNvPr id="27" name="Slide Number Placeholder 26"/>
          <p:cNvSpPr>
            <a:spLocks noGrp="1"/>
          </p:cNvSpPr>
          <p:nvPr>
            <p:ph type="sldNum" sz="quarter" idx="12"/>
          </p:nvPr>
        </p:nvSpPr>
        <p:spPr/>
        <p:txBody>
          <a:bodyPr/>
          <a:lstStyle/>
          <a:p>
            <a:fld id="{3A4226D9-FEC8-0E47-BB81-C44A292E87F2}" type="slidenum">
              <a:rPr lang="hi-IN" smtClean="0"/>
              <a:pPr/>
              <a:t>‹#›</a:t>
            </a:fld>
            <a:endParaRPr lang="hi-IN"/>
          </a:p>
        </p:txBody>
      </p:sp>
    </p:spTree>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4FECC1-1D61-4744-88CB-8965FC3EFDDE}" type="datetimeFigureOut">
              <a:rPr lang="hi-IN" smtClean="0"/>
              <a:pPr/>
              <a:t>गुरुवार, 11 आश्वीन 1941</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3A4226D9-FEC8-0E47-BB81-C44A292E87F2}" type="slidenum">
              <a:rPr lang="hi-IN" smtClean="0"/>
              <a:pPr/>
              <a:t>‹#›</a:t>
            </a:fld>
            <a:endParaRPr lang="hi-IN"/>
          </a:p>
        </p:txBody>
      </p:sp>
    </p:spTree>
  </p:cSld>
  <p:clrMapOvr>
    <a:masterClrMapping/>
  </p:clrMapOvr>
  <p:transition>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4FECC1-1D61-4744-88CB-8965FC3EFDDE}" type="datetimeFigureOut">
              <a:rPr lang="hi-IN" smtClean="0"/>
              <a:pPr/>
              <a:t>गुरुवार, 11 आश्वीन 1941</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3A4226D9-FEC8-0E47-BB81-C44A292E87F2}" type="slidenum">
              <a:rPr lang="hi-IN" smtClean="0"/>
              <a:pPr/>
              <a:t>‹#›</a:t>
            </a:fld>
            <a:endParaRPr lang="hi-IN"/>
          </a:p>
        </p:txBody>
      </p:sp>
    </p:spTree>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4FECC1-1D61-4744-88CB-8965FC3EFDDE}" type="datetimeFigureOut">
              <a:rPr lang="hi-IN" smtClean="0"/>
              <a:pPr/>
              <a:t>गुरुवार, 11 आश्वीन 1941</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3A4226D9-FEC8-0E47-BB81-C44A292E87F2}" type="slidenum">
              <a:rPr lang="hi-IN" smtClean="0"/>
              <a:pPr/>
              <a:t>‹#›</a:t>
            </a:fld>
            <a:endParaRPr lang="hi-IN"/>
          </a:p>
        </p:txBody>
      </p:sp>
    </p:spTree>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54FECC1-1D61-4744-88CB-8965FC3EFDDE}" type="datetimeFigureOut">
              <a:rPr lang="hi-IN" smtClean="0"/>
              <a:pPr/>
              <a:t>गुरुवार, 11 आश्वीन 1941</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3A4226D9-FEC8-0E47-BB81-C44A292E87F2}" type="slidenum">
              <a:rPr lang="hi-IN" smtClean="0"/>
              <a:pPr/>
              <a:t>‹#›</a:t>
            </a:fld>
            <a:endParaRPr lang="hi-IN"/>
          </a:p>
        </p:txBody>
      </p:sp>
    </p:spTree>
  </p:cSld>
  <p:clrMapOvr>
    <a:masterClrMapping/>
  </p:clrMapOvr>
  <p:transition>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4FECC1-1D61-4744-88CB-8965FC3EFDDE}" type="datetimeFigureOut">
              <a:rPr lang="hi-IN" smtClean="0"/>
              <a:pPr/>
              <a:t>गुरुवार, 11 आश्वीन 1941</a:t>
            </a:fld>
            <a:endParaRPr lang="hi-IN"/>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3A4226D9-FEC8-0E47-BB81-C44A292E87F2}" type="slidenum">
              <a:rPr lang="hi-IN" smtClean="0"/>
              <a:pPr/>
              <a:t>‹#›</a:t>
            </a:fld>
            <a:endParaRPr lang="hi-IN"/>
          </a:p>
        </p:txBody>
      </p:sp>
    </p:spTree>
  </p:cSld>
  <p:clrMapOvr>
    <a:masterClrMapping/>
  </p:clrMapOvr>
  <p:transition>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54FECC1-1D61-4744-88CB-8965FC3EFDDE}" type="datetimeFigureOut">
              <a:rPr lang="hi-IN" smtClean="0"/>
              <a:pPr/>
              <a:t>गुरुवार, 11 आश्वीन 1941</a:t>
            </a:fld>
            <a:endParaRPr lang="hi-IN"/>
          </a:p>
        </p:txBody>
      </p:sp>
      <p:sp>
        <p:nvSpPr>
          <p:cNvPr id="8" name="Footer Placeholder 7"/>
          <p:cNvSpPr>
            <a:spLocks noGrp="1"/>
          </p:cNvSpPr>
          <p:nvPr>
            <p:ph type="ftr" sz="quarter" idx="11"/>
          </p:nvPr>
        </p:nvSpPr>
        <p:spPr/>
        <p:txBody>
          <a:bodyPr/>
          <a:lstStyle/>
          <a:p>
            <a:endParaRPr lang="hi-IN"/>
          </a:p>
        </p:txBody>
      </p:sp>
      <p:sp>
        <p:nvSpPr>
          <p:cNvPr id="9" name="Slide Number Placeholder 8"/>
          <p:cNvSpPr>
            <a:spLocks noGrp="1"/>
          </p:cNvSpPr>
          <p:nvPr>
            <p:ph type="sldNum" sz="quarter" idx="12"/>
          </p:nvPr>
        </p:nvSpPr>
        <p:spPr/>
        <p:txBody>
          <a:bodyPr/>
          <a:lstStyle/>
          <a:p>
            <a:fld id="{3A4226D9-FEC8-0E47-BB81-C44A292E87F2}" type="slidenum">
              <a:rPr lang="hi-IN" smtClean="0"/>
              <a:pPr/>
              <a:t>‹#›</a:t>
            </a:fld>
            <a:endParaRPr lang="hi-IN"/>
          </a:p>
        </p:txBody>
      </p:sp>
    </p:spTree>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54FECC1-1D61-4744-88CB-8965FC3EFDDE}" type="datetimeFigureOut">
              <a:rPr lang="hi-IN" smtClean="0"/>
              <a:pPr/>
              <a:t>गुरुवार, 11 आश्वीन 1941</a:t>
            </a:fld>
            <a:endParaRPr lang="hi-IN"/>
          </a:p>
        </p:txBody>
      </p:sp>
      <p:sp>
        <p:nvSpPr>
          <p:cNvPr id="4" name="Footer Placeholder 3"/>
          <p:cNvSpPr>
            <a:spLocks noGrp="1"/>
          </p:cNvSpPr>
          <p:nvPr>
            <p:ph type="ftr" sz="quarter" idx="11"/>
          </p:nvPr>
        </p:nvSpPr>
        <p:spPr/>
        <p:txBody>
          <a:bodyPr/>
          <a:lstStyle/>
          <a:p>
            <a:endParaRPr lang="hi-IN"/>
          </a:p>
        </p:txBody>
      </p:sp>
      <p:sp>
        <p:nvSpPr>
          <p:cNvPr id="5" name="Slide Number Placeholder 4"/>
          <p:cNvSpPr>
            <a:spLocks noGrp="1"/>
          </p:cNvSpPr>
          <p:nvPr>
            <p:ph type="sldNum" sz="quarter" idx="12"/>
          </p:nvPr>
        </p:nvSpPr>
        <p:spPr/>
        <p:txBody>
          <a:bodyPr/>
          <a:lstStyle/>
          <a:p>
            <a:fld id="{3A4226D9-FEC8-0E47-BB81-C44A292E87F2}" type="slidenum">
              <a:rPr lang="hi-IN" smtClean="0"/>
              <a:pPr/>
              <a:t>‹#›</a:t>
            </a:fld>
            <a:endParaRPr lang="hi-IN"/>
          </a:p>
        </p:txBody>
      </p:sp>
    </p:spTree>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FECC1-1D61-4744-88CB-8965FC3EFDDE}" type="datetimeFigureOut">
              <a:rPr lang="hi-IN" smtClean="0"/>
              <a:pPr/>
              <a:t>गुरुवार, 11 आश्वीन 1941</a:t>
            </a:fld>
            <a:endParaRPr lang="hi-IN"/>
          </a:p>
        </p:txBody>
      </p:sp>
      <p:sp>
        <p:nvSpPr>
          <p:cNvPr id="3" name="Footer Placeholder 2"/>
          <p:cNvSpPr>
            <a:spLocks noGrp="1"/>
          </p:cNvSpPr>
          <p:nvPr>
            <p:ph type="ftr" sz="quarter" idx="11"/>
          </p:nvPr>
        </p:nvSpPr>
        <p:spPr/>
        <p:txBody>
          <a:bodyPr/>
          <a:lstStyle/>
          <a:p>
            <a:endParaRPr lang="hi-IN"/>
          </a:p>
        </p:txBody>
      </p:sp>
      <p:sp>
        <p:nvSpPr>
          <p:cNvPr id="4" name="Slide Number Placeholder 3"/>
          <p:cNvSpPr>
            <a:spLocks noGrp="1"/>
          </p:cNvSpPr>
          <p:nvPr>
            <p:ph type="sldNum" sz="quarter" idx="12"/>
          </p:nvPr>
        </p:nvSpPr>
        <p:spPr/>
        <p:txBody>
          <a:bodyPr/>
          <a:lstStyle/>
          <a:p>
            <a:fld id="{3A4226D9-FEC8-0E47-BB81-C44A292E87F2}" type="slidenum">
              <a:rPr lang="hi-IN" smtClean="0"/>
              <a:pPr/>
              <a:t>‹#›</a:t>
            </a:fld>
            <a:endParaRPr lang="hi-IN"/>
          </a:p>
        </p:txBody>
      </p:sp>
    </p:spTree>
  </p:cSld>
  <p:clrMapOvr>
    <a:masterClrMapping/>
  </p:clrMapOvr>
  <p:transition>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4FECC1-1D61-4744-88CB-8965FC3EFDDE}" type="datetimeFigureOut">
              <a:rPr lang="hi-IN" smtClean="0"/>
              <a:pPr/>
              <a:t>गुरुवार, 11 आश्वीन 1941</a:t>
            </a:fld>
            <a:endParaRPr lang="hi-IN"/>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3A4226D9-FEC8-0E47-BB81-C44A292E87F2}" type="slidenum">
              <a:rPr lang="hi-IN" smtClean="0"/>
              <a:pPr/>
              <a:t>‹#›</a:t>
            </a:fld>
            <a:endParaRPr lang="hi-IN"/>
          </a:p>
        </p:txBody>
      </p:sp>
    </p:spTree>
  </p:cSld>
  <p:clrMapOvr>
    <a:masterClrMapping/>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4FECC1-1D61-4744-88CB-8965FC3EFDDE}" type="datetimeFigureOut">
              <a:rPr lang="hi-IN" smtClean="0"/>
              <a:pPr/>
              <a:t>गुरुवार, 11 आश्वीन 1941</a:t>
            </a:fld>
            <a:endParaRPr lang="hi-IN"/>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a:xfrm>
            <a:off x="10769600" y="6356351"/>
            <a:ext cx="812800" cy="365125"/>
          </a:xfrm>
        </p:spPr>
        <p:txBody>
          <a:bodyPr/>
          <a:lstStyle/>
          <a:p>
            <a:fld id="{3A4226D9-FEC8-0E47-BB81-C44A292E87F2}" type="slidenum">
              <a:rPr lang="hi-IN" smtClean="0"/>
              <a:pPr/>
              <a:t>‹#›</a:t>
            </a:fld>
            <a:endParaRPr lang="hi-IN"/>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54FECC1-1D61-4744-88CB-8965FC3EFDDE}" type="datetimeFigureOut">
              <a:rPr lang="hi-IN" smtClean="0"/>
              <a:pPr/>
              <a:t>गुरुवार, 11 आश्वीन 1941</a:t>
            </a:fld>
            <a:endParaRPr lang="hi-IN"/>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i-IN"/>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4226D9-FEC8-0E47-BB81-C44A292E87F2}" type="slidenum">
              <a:rPr lang="hi-IN" smtClean="0"/>
              <a:pPr/>
              <a:t>‹#›</a:t>
            </a:fld>
            <a:endParaRPr lang="hi-IN"/>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hecker dir="ver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983468"/>
            <a:ext cx="10896600" cy="8265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prstTxWarp prst="textPlain">
              <a:avLst>
                <a:gd name="adj" fmla="val 49580"/>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DIGESHWAR   KUMAR</a:t>
            </a:r>
            <a:endParaRPr lang="en-IN" b="1" dirty="0">
              <a:ln w="11430">
                <a:solidFill>
                  <a:srgbClr val="FF00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TextBox 5"/>
          <p:cNvSpPr txBox="1"/>
          <p:nvPr/>
        </p:nvSpPr>
        <p:spPr>
          <a:xfrm>
            <a:off x="381000" y="4278868"/>
            <a:ext cx="10820400" cy="6741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BSC-2</a:t>
            </a:r>
            <a:r>
              <a:rPr lang="en-US"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ND</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YEAR (MATHS)</a:t>
            </a:r>
            <a:endParaRPr lang="en-I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TextBox 6"/>
          <p:cNvSpPr txBox="1"/>
          <p:nvPr/>
        </p:nvSpPr>
        <p:spPr>
          <a:xfrm>
            <a:off x="381000" y="5638800"/>
            <a:ext cx="11049000" cy="76200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prstTxWarp prst="textChevron">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GOVT.  NAVEEN  COLLEGE GURUR</a:t>
            </a:r>
            <a:endParaRPr lang="en-IN"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angle 4"/>
          <p:cNvSpPr/>
          <p:nvPr/>
        </p:nvSpPr>
        <p:spPr>
          <a:xfrm>
            <a:off x="1066800" y="914400"/>
            <a:ext cx="9296400" cy="1107996"/>
          </a:xfrm>
          <a:prstGeom prst="rect">
            <a:avLst/>
          </a:prstGeom>
        </p:spPr>
        <p:txBody>
          <a:bodyPr wrap="square">
            <a:spAutoFit/>
          </a:bodyPr>
          <a:lstStyle/>
          <a:p>
            <a:pPr algn="ct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LISSAJUOS   FIGURES</a:t>
            </a:r>
            <a:endParaRPr lang="en-IN"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slow">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शीर्षक 1">
            <a:extLst>
              <a:ext uri="{FF2B5EF4-FFF2-40B4-BE49-F238E27FC236}">
                <a16:creationId xmlns:a16="http://schemas.microsoft.com/office/drawing/2014/main" xmlns="" id="{B9DED88C-6327-C54D-BAE5-37BC087DE3F0}"/>
              </a:ext>
            </a:extLst>
          </p:cNvPr>
          <p:cNvSpPr>
            <a:spLocks noGrp="1"/>
          </p:cNvSpPr>
          <p:nvPr>
            <p:ph type="title"/>
          </p:nvPr>
        </p:nvSpPr>
        <p:spPr/>
        <p:txBody>
          <a:bodyPr/>
          <a:lstStyle/>
          <a:p>
            <a:r>
              <a:rPr lang="hi-IN" dirty="0"/>
              <a:t>४.लिस्साजू आकृति का उपयोग:-</a:t>
            </a:r>
          </a:p>
        </p:txBody>
      </p:sp>
      <p:sp>
        <p:nvSpPr>
          <p:cNvPr id="3" name="सामग्री प्लेसहोल्डर 2">
            <a:extLst>
              <a:ext uri="{FF2B5EF4-FFF2-40B4-BE49-F238E27FC236}">
                <a16:creationId xmlns:a16="http://schemas.microsoft.com/office/drawing/2014/main" xmlns="" id="{FE56DC1A-4589-C74A-AAF4-DEC7EFFCE06B}"/>
              </a:ext>
            </a:extLst>
          </p:cNvPr>
          <p:cNvSpPr>
            <a:spLocks noGrp="1"/>
          </p:cNvSpPr>
          <p:nvPr>
            <p:ph idx="1"/>
          </p:nvPr>
        </p:nvSpPr>
        <p:spPr/>
        <p:txBody>
          <a:bodyPr/>
          <a:lstStyle/>
          <a:p>
            <a:pPr marL="514350" indent="-514350">
              <a:buFont typeface="+mj-lt"/>
              <a:buAutoNum type="arabicPeriod"/>
            </a:pPr>
            <a:r>
              <a:rPr lang="hi-IN" dirty="0"/>
              <a:t>अज्ञात आवृत्ति का मान ज्ञात करने में,</a:t>
            </a:r>
          </a:p>
          <a:p>
            <a:pPr marL="514350" indent="-514350">
              <a:buFont typeface="+mj-lt"/>
              <a:buAutoNum type="arabicPeriod"/>
            </a:pPr>
            <a:r>
              <a:rPr lang="hi-IN" dirty="0"/>
              <a:t>दो सरल आवर्त गतियों के आवर्तकालो कि निष्पति ज्ञात करना,</a:t>
            </a:r>
          </a:p>
          <a:p>
            <a:pPr marL="514350" indent="-514350">
              <a:buFont typeface="+mj-lt"/>
              <a:buAutoNum type="arabicPeriod"/>
            </a:pPr>
            <a:r>
              <a:rPr lang="hi-IN" dirty="0"/>
              <a:t>कपड़ा उद्योग में छपाई की सुंदर डिजाइन बनाने में।</a:t>
            </a:r>
          </a:p>
          <a:p>
            <a:pPr marL="514350" indent="-514350">
              <a:buFont typeface="+mj-lt"/>
              <a:buAutoNum type="arabicPeriod"/>
            </a:pPr>
            <a:endParaRPr lang="hi-IN" dirty="0"/>
          </a:p>
        </p:txBody>
      </p:sp>
    </p:spTree>
    <p:extLst>
      <p:ext uri="{BB962C8B-B14F-4D97-AF65-F5344CB8AC3E}">
        <p14:creationId xmlns:p14="http://schemas.microsoft.com/office/powerpoint/2010/main" xmlns="" val="193709243"/>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752600"/>
            <a:ext cx="9753600" cy="19389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i="1" dirty="0" smtClean="0">
                <a:ln w="11430"/>
                <a:solidFill>
                  <a:srgbClr val="FF0000"/>
                </a:solidFill>
                <a:effectLst>
                  <a:outerShdw blurRad="80000" dist="40000" dir="5040000" algn="tl">
                    <a:srgbClr val="000000">
                      <a:alpha val="30000"/>
                    </a:srgbClr>
                  </a:outerShdw>
                </a:effectLst>
              </a:rPr>
              <a:t>THANK </a:t>
            </a:r>
          </a:p>
          <a:p>
            <a:r>
              <a:rPr lang="en-US" sz="6000" b="1" i="1" dirty="0" smtClean="0">
                <a:ln w="11430"/>
                <a:solidFill>
                  <a:srgbClr val="FF0000"/>
                </a:solidFill>
                <a:effectLst>
                  <a:outerShdw blurRad="80000" dist="40000" dir="5040000" algn="tl">
                    <a:srgbClr val="000000">
                      <a:alpha val="30000"/>
                    </a:srgbClr>
                  </a:outerShdw>
                </a:effectLst>
              </a:rPr>
              <a:t>                 YOU</a:t>
            </a:r>
            <a:endParaRPr lang="en-IN" sz="6000" b="1" i="1" dirty="0">
              <a:ln w="11430"/>
              <a:solidFill>
                <a:srgbClr val="FF0000"/>
              </a:solidFill>
              <a:effectLst>
                <a:outerShdw blurRad="80000" dist="40000" dir="5040000" algn="tl">
                  <a:srgbClr val="000000">
                    <a:alpha val="30000"/>
                  </a:srgbClr>
                </a:outerShdw>
              </a:effectLst>
            </a:endParaRPr>
          </a:p>
        </p:txBody>
      </p:sp>
    </p:spTree>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2209800"/>
            <a:ext cx="9961655" cy="226775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prstTxWarp prst="textPlain">
              <a:avLst>
                <a:gd name="adj" fmla="val 5060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LISSAJUOS   FIGURES</a:t>
            </a:r>
            <a:endParaRPr lang="en-I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शीर्षक 1">
            <a:extLst>
              <a:ext uri="{FF2B5EF4-FFF2-40B4-BE49-F238E27FC236}">
                <a16:creationId xmlns:a16="http://schemas.microsoft.com/office/drawing/2014/main" xmlns="" id="{E13D2F2D-83C8-DC4E-BA7A-B685BCD0DA74}"/>
              </a:ext>
            </a:extLst>
          </p:cNvPr>
          <p:cNvSpPr>
            <a:spLocks noGrp="1"/>
          </p:cNvSpPr>
          <p:nvPr>
            <p:ph type="ctrTitle"/>
          </p:nvPr>
        </p:nvSpPr>
        <p:spPr>
          <a:xfrm>
            <a:off x="-380999" y="-787400"/>
            <a:ext cx="6400800" cy="2387600"/>
          </a:xfrm>
        </p:spPr>
        <p:txBody>
          <a:bodyPr>
            <a:normAutofit/>
          </a:bodyPr>
          <a:lstStyle/>
          <a:p>
            <a:r>
              <a:rPr lang="hi-IN" sz="4400" dirty="0">
                <a:solidFill>
                  <a:srgbClr val="FF0000"/>
                </a:solidFill>
              </a:rPr>
              <a:t>लिस्साजु आकृति</a:t>
            </a:r>
            <a:br>
              <a:rPr lang="hi-IN" sz="4400" dirty="0">
                <a:solidFill>
                  <a:srgbClr val="FF0000"/>
                </a:solidFill>
              </a:rPr>
            </a:br>
            <a:endParaRPr lang="hi-IN" sz="4400" dirty="0">
              <a:solidFill>
                <a:srgbClr val="FF0000"/>
              </a:solidFill>
            </a:endParaRPr>
          </a:p>
        </p:txBody>
      </p:sp>
      <p:sp>
        <p:nvSpPr>
          <p:cNvPr id="5" name="उप-शीर्षक 4">
            <a:extLst>
              <a:ext uri="{FF2B5EF4-FFF2-40B4-BE49-F238E27FC236}">
                <a16:creationId xmlns:a16="http://schemas.microsoft.com/office/drawing/2014/main" xmlns="" id="{EF54D211-0CDA-9348-B584-6E123306D027}"/>
              </a:ext>
            </a:extLst>
          </p:cNvPr>
          <p:cNvSpPr>
            <a:spLocks noGrp="1"/>
          </p:cNvSpPr>
          <p:nvPr>
            <p:ph type="subTitle" idx="1"/>
          </p:nvPr>
        </p:nvSpPr>
        <p:spPr>
          <a:xfrm>
            <a:off x="1143000" y="2133600"/>
            <a:ext cx="9144000" cy="3048000"/>
          </a:xfrm>
        </p:spPr>
        <p:txBody>
          <a:bodyPr>
            <a:normAutofit/>
          </a:bodyPr>
          <a:lstStyle/>
          <a:p>
            <a:pPr marL="457200" indent="-457200" algn="just">
              <a:buFont typeface="+mj-lt"/>
              <a:buAutoNum type="arabicPeriod"/>
            </a:pPr>
            <a:r>
              <a:rPr lang="hi-IN" dirty="0"/>
              <a:t>लिस्साजु आकृति क्या है ?</a:t>
            </a:r>
          </a:p>
          <a:p>
            <a:pPr marL="457200" indent="-457200" algn="just">
              <a:buFont typeface="+mj-lt"/>
              <a:buAutoNum type="arabicPeriod"/>
            </a:pPr>
            <a:r>
              <a:rPr lang="hi-IN" dirty="0"/>
              <a:t>१:१ अनुपात में आवृति की दो परस्पर लंबवत सरल आवर्त गतियो का अध्यारोपण </a:t>
            </a:r>
          </a:p>
          <a:p>
            <a:pPr marL="457200" indent="-457200" algn="just">
              <a:buFont typeface="+mj-lt"/>
              <a:buAutoNum type="arabicPeriod"/>
            </a:pPr>
            <a:r>
              <a:rPr lang="hi-IN" dirty="0"/>
              <a:t> विशेष स्िथति</a:t>
            </a:r>
          </a:p>
          <a:p>
            <a:pPr marL="457200" indent="-457200" algn="just">
              <a:buFont typeface="+mj-lt"/>
              <a:buAutoNum type="arabicPeriod"/>
            </a:pPr>
            <a:r>
              <a:rPr lang="hi-IN" dirty="0"/>
              <a:t>उपयोग</a:t>
            </a:r>
          </a:p>
          <a:p>
            <a:pPr marL="457200" indent="-457200" algn="just">
              <a:buFont typeface="+mj-lt"/>
              <a:buAutoNum type="arabicPeriod"/>
            </a:pPr>
            <a:endParaRPr lang="hi-IN" dirty="0"/>
          </a:p>
        </p:txBody>
      </p:sp>
    </p:spTree>
    <p:extLst>
      <p:ext uri="{BB962C8B-B14F-4D97-AF65-F5344CB8AC3E}">
        <p14:creationId xmlns:p14="http://schemas.microsoft.com/office/powerpoint/2010/main" xmlns="" val="2912579957"/>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शीर्षक 1">
            <a:extLst>
              <a:ext uri="{FF2B5EF4-FFF2-40B4-BE49-F238E27FC236}">
                <a16:creationId xmlns:a16="http://schemas.microsoft.com/office/drawing/2014/main" xmlns="" id="{28FE26CC-E1A5-7D49-A738-70D91CFE2283}"/>
              </a:ext>
            </a:extLst>
          </p:cNvPr>
          <p:cNvSpPr>
            <a:spLocks noGrp="1"/>
          </p:cNvSpPr>
          <p:nvPr>
            <p:ph type="title"/>
          </p:nvPr>
        </p:nvSpPr>
        <p:spPr>
          <a:xfrm>
            <a:off x="2895600" y="365125"/>
            <a:ext cx="8458200" cy="1325563"/>
          </a:xfrm>
        </p:spPr>
        <p:txBody>
          <a:bodyPr>
            <a:noAutofit/>
          </a:bodyPr>
          <a:lstStyle/>
          <a:p>
            <a:r>
              <a:rPr lang="hi-IN" sz="4400" b="1" i="1" dirty="0">
                <a:solidFill>
                  <a:srgbClr val="FF0000"/>
                </a:solidFill>
              </a:rPr>
              <a:t>लिस्साजु आकृति क्या है?</a:t>
            </a:r>
            <a:br>
              <a:rPr lang="hi-IN" sz="4400" b="1" i="1" dirty="0">
                <a:solidFill>
                  <a:srgbClr val="FF0000"/>
                </a:solidFill>
              </a:rPr>
            </a:br>
            <a:endParaRPr lang="hi-IN" sz="4400" b="1" i="1" dirty="0">
              <a:solidFill>
                <a:srgbClr val="FF0000"/>
              </a:solidFill>
            </a:endParaRPr>
          </a:p>
        </p:txBody>
      </p:sp>
      <p:sp>
        <p:nvSpPr>
          <p:cNvPr id="3" name="सामग्री प्लेसहोल्डर 2">
            <a:extLst>
              <a:ext uri="{FF2B5EF4-FFF2-40B4-BE49-F238E27FC236}">
                <a16:creationId xmlns:a16="http://schemas.microsoft.com/office/drawing/2014/main" xmlns="" id="{4B1B7D94-355C-674D-BE86-B8813107A3D8}"/>
              </a:ext>
            </a:extLst>
          </p:cNvPr>
          <p:cNvSpPr>
            <a:spLocks noGrp="1"/>
          </p:cNvSpPr>
          <p:nvPr>
            <p:ph idx="1"/>
          </p:nvPr>
        </p:nvSpPr>
        <p:spPr>
          <a:xfrm>
            <a:off x="228600" y="1828800"/>
            <a:ext cx="11353800" cy="4351338"/>
          </a:xfrm>
        </p:spPr>
        <p:txBody>
          <a:bodyPr/>
          <a:lstStyle/>
          <a:p>
            <a:pPr marL="0" indent="0">
              <a:buNone/>
            </a:pPr>
            <a:r>
              <a:rPr lang="en-US" dirty="0" smtClean="0"/>
              <a:t>“</a:t>
            </a:r>
            <a:r>
              <a:rPr lang="hi-IN" dirty="0" smtClean="0"/>
              <a:t>जब </a:t>
            </a:r>
            <a:r>
              <a:rPr lang="hi-IN" dirty="0"/>
              <a:t>किसी कण पर एक साथ दो लंबवत सरल आवर्त  गतियो आध्यारोपित होती है, कण की गति सरल रेखीय  नही रहती ,बल्कि  उसका परिणामी पथ एक   बंद  वक्र होता है, जिसे लिस्साजु आकृति कहते है</a:t>
            </a:r>
            <a:r>
              <a:rPr lang="hi-IN" dirty="0" smtClean="0"/>
              <a:t>।</a:t>
            </a:r>
            <a:r>
              <a:rPr lang="en-US" dirty="0" smtClean="0"/>
              <a:t>”</a:t>
            </a:r>
            <a:endParaRPr lang="hi-IN" dirty="0"/>
          </a:p>
        </p:txBody>
      </p:sp>
    </p:spTree>
    <p:extLst>
      <p:ext uri="{BB962C8B-B14F-4D97-AF65-F5344CB8AC3E}">
        <p14:creationId xmlns:p14="http://schemas.microsoft.com/office/powerpoint/2010/main" xmlns="" val="1897441924"/>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शीर्षक 1">
            <a:extLst>
              <a:ext uri="{FF2B5EF4-FFF2-40B4-BE49-F238E27FC236}">
                <a16:creationId xmlns:a16="http://schemas.microsoft.com/office/drawing/2014/main" xmlns="" id="{CC51D1C7-8720-C443-B48A-E9058DF17C2E}"/>
              </a:ext>
            </a:extLst>
          </p:cNvPr>
          <p:cNvSpPr>
            <a:spLocks noGrp="1"/>
          </p:cNvSpPr>
          <p:nvPr>
            <p:ph type="title"/>
          </p:nvPr>
        </p:nvSpPr>
        <p:spPr>
          <a:xfrm>
            <a:off x="609600" y="0"/>
            <a:ext cx="10972800" cy="1371600"/>
          </a:xfrm>
        </p:spPr>
        <p:txBody>
          <a:bodyPr>
            <a:normAutofit/>
          </a:bodyPr>
          <a:lstStyle/>
          <a:p>
            <a:r>
              <a:rPr lang="hi-IN" sz="3200" dirty="0">
                <a:solidFill>
                  <a:srgbClr val="FF0000"/>
                </a:solidFill>
              </a:rPr>
              <a:t>१:१ में आवृति  की दो परस्पर लंबवत  सरल </a:t>
            </a:r>
            <a:r>
              <a:rPr lang="hi-IN" sz="3200" dirty="0" smtClean="0">
                <a:solidFill>
                  <a:srgbClr val="FF0000"/>
                </a:solidFill>
              </a:rPr>
              <a:t>आवर्त </a:t>
            </a:r>
            <a:r>
              <a:rPr lang="hi-IN" sz="3200" dirty="0">
                <a:solidFill>
                  <a:srgbClr val="FF0000"/>
                </a:solidFill>
              </a:rPr>
              <a:t>गतियो की आध्यारोपन:-</a:t>
            </a:r>
          </a:p>
        </p:txBody>
      </p:sp>
      <p:pic>
        <p:nvPicPr>
          <p:cNvPr id="4" name="चित्र 4">
            <a:extLst>
              <a:ext uri="{FF2B5EF4-FFF2-40B4-BE49-F238E27FC236}">
                <a16:creationId xmlns:a16="http://schemas.microsoft.com/office/drawing/2014/main" xmlns="" id="{5E1C7C40-3421-6C47-8A71-6D4D18672A6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90600" y="1524000"/>
            <a:ext cx="9372600" cy="1545946"/>
          </a:xfrm>
          <a:prstGeom prst="rect">
            <a:avLst/>
          </a:prstGeom>
        </p:spPr>
      </p:pic>
      <p:pic>
        <p:nvPicPr>
          <p:cNvPr id="6" name="चित्र 6">
            <a:extLst>
              <a:ext uri="{FF2B5EF4-FFF2-40B4-BE49-F238E27FC236}">
                <a16:creationId xmlns:a16="http://schemas.microsoft.com/office/drawing/2014/main" xmlns="" id="{51242158-261D-2346-8657-4B704F0AE55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600" y="2971800"/>
            <a:ext cx="9372600" cy="3194362"/>
          </a:xfrm>
          <a:prstGeom prst="rect">
            <a:avLst/>
          </a:prstGeom>
        </p:spPr>
      </p:pic>
    </p:spTree>
    <p:extLst>
      <p:ext uri="{BB962C8B-B14F-4D97-AF65-F5344CB8AC3E}">
        <p14:creationId xmlns:p14="http://schemas.microsoft.com/office/powerpoint/2010/main" xmlns="" val="2967128860"/>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शीर्षक 1">
            <a:extLst>
              <a:ext uri="{FF2B5EF4-FFF2-40B4-BE49-F238E27FC236}">
                <a16:creationId xmlns:a16="http://schemas.microsoft.com/office/drawing/2014/main" xmlns="" id="{FFCF343E-B994-0549-B90A-EC581F764491}"/>
              </a:ext>
            </a:extLst>
          </p:cNvPr>
          <p:cNvSpPr>
            <a:spLocks noGrp="1"/>
          </p:cNvSpPr>
          <p:nvPr>
            <p:ph type="title"/>
          </p:nvPr>
        </p:nvSpPr>
        <p:spPr>
          <a:xfrm>
            <a:off x="609600" y="381000"/>
            <a:ext cx="10972800" cy="1466088"/>
          </a:xfrm>
        </p:spPr>
        <p:txBody>
          <a:bodyPr>
            <a:normAutofit fontScale="90000"/>
          </a:bodyPr>
          <a:lstStyle/>
          <a:p>
            <a:r>
              <a:rPr lang="hi-IN" dirty="0">
                <a:solidFill>
                  <a:srgbClr val="FF0000"/>
                </a:solidFill>
              </a:rPr>
              <a:t/>
            </a:r>
            <a:br>
              <a:rPr lang="hi-IN" dirty="0">
                <a:solidFill>
                  <a:srgbClr val="FF0000"/>
                </a:solidFill>
              </a:rPr>
            </a:br>
            <a:r>
              <a:rPr lang="hi-IN" dirty="0">
                <a:solidFill>
                  <a:srgbClr val="FF0000"/>
                </a:solidFill>
              </a:rPr>
              <a:t>विशेष स्थिति:-</a:t>
            </a:r>
            <a:br>
              <a:rPr lang="hi-IN" dirty="0">
                <a:solidFill>
                  <a:srgbClr val="FF0000"/>
                </a:solidFill>
              </a:rPr>
            </a:br>
            <a:endParaRPr lang="hi-IN" dirty="0">
              <a:solidFill>
                <a:srgbClr val="FF0000"/>
              </a:solidFill>
            </a:endParaRPr>
          </a:p>
        </p:txBody>
      </p:sp>
      <p:sp>
        <p:nvSpPr>
          <p:cNvPr id="3" name="सामग्री प्लेसहोल्डर 2">
            <a:extLst>
              <a:ext uri="{FF2B5EF4-FFF2-40B4-BE49-F238E27FC236}">
                <a16:creationId xmlns:a16="http://schemas.microsoft.com/office/drawing/2014/main" xmlns="" id="{BC01D5DA-2238-0944-B1CA-E7946414F0A8}"/>
              </a:ext>
            </a:extLst>
          </p:cNvPr>
          <p:cNvSpPr>
            <a:spLocks noGrp="1"/>
          </p:cNvSpPr>
          <p:nvPr>
            <p:ph idx="1"/>
          </p:nvPr>
        </p:nvSpPr>
        <p:spPr/>
        <p:txBody>
          <a:bodyPr/>
          <a:lstStyle/>
          <a:p>
            <a:pPr marL="514350" indent="-514350">
              <a:buFont typeface="+mj-lt"/>
              <a:buAutoNum type="arabicPeriod"/>
            </a:pPr>
            <a:r>
              <a:rPr lang="hi-IN"/>
              <a:t>जब(phi)=0 हो तो अर्थात दोनों गतियों  में कलांतर शुन्य हो तोsin(phi)=0 ,cos(phi)=1</a:t>
            </a:r>
          </a:p>
          <a:p>
            <a:r>
              <a:rPr lang="af-ZA"/>
              <a:t>X</a:t>
            </a:r>
            <a:r>
              <a:rPr lang="hi-IN"/>
              <a:t>2/a2+y2/b2-2xy/ab=0</a:t>
            </a:r>
          </a:p>
          <a:p>
            <a:r>
              <a:rPr lang="hi-IN"/>
              <a:t>या (x/a-y/b)=0</a:t>
            </a:r>
          </a:p>
          <a:p>
            <a:pPr marL="0" indent="0">
              <a:buNone/>
            </a:pPr>
            <a:endParaRPr lang="hi-IN"/>
          </a:p>
        </p:txBody>
      </p:sp>
      <p:pic>
        <p:nvPicPr>
          <p:cNvPr id="4" name="चित्र 4">
            <a:extLst>
              <a:ext uri="{FF2B5EF4-FFF2-40B4-BE49-F238E27FC236}">
                <a16:creationId xmlns:a16="http://schemas.microsoft.com/office/drawing/2014/main" xmlns="" id="{FBE07603-021C-8244-9669-7D7FB3DE486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81400" y="4038600"/>
            <a:ext cx="5110581" cy="2233748"/>
          </a:xfrm>
          <a:prstGeom prst="rect">
            <a:avLst/>
          </a:prstGeom>
        </p:spPr>
      </p:pic>
    </p:spTree>
    <p:extLst>
      <p:ext uri="{BB962C8B-B14F-4D97-AF65-F5344CB8AC3E}">
        <p14:creationId xmlns:p14="http://schemas.microsoft.com/office/powerpoint/2010/main" xmlns="" val="2158159686"/>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शीर्षक 1">
            <a:extLst>
              <a:ext uri="{FF2B5EF4-FFF2-40B4-BE49-F238E27FC236}">
                <a16:creationId xmlns:a16="http://schemas.microsoft.com/office/drawing/2014/main" xmlns="" id="{02D6B955-D426-6C45-BF07-FDDD311BB9A6}"/>
              </a:ext>
            </a:extLst>
          </p:cNvPr>
          <p:cNvSpPr>
            <a:spLocks noGrp="1"/>
          </p:cNvSpPr>
          <p:nvPr>
            <p:ph type="title"/>
          </p:nvPr>
        </p:nvSpPr>
        <p:spPr/>
        <p:txBody>
          <a:bodyPr>
            <a:normAutofit fontScale="90000"/>
          </a:bodyPr>
          <a:lstStyle/>
          <a:p>
            <a:r>
              <a:rPr lang="hi-IN"/>
              <a:t>2.जब(phi)=π/4 </a:t>
            </a:r>
            <a:br>
              <a:rPr lang="hi-IN"/>
            </a:br>
            <a:r>
              <a:rPr lang="hi-IN"/>
              <a:t>तो sinπ/4=1√2तथा cosπ/4=1/√2</a:t>
            </a:r>
          </a:p>
        </p:txBody>
      </p:sp>
      <p:pic>
        <p:nvPicPr>
          <p:cNvPr id="4" name="चित्र 4">
            <a:extLst>
              <a:ext uri="{FF2B5EF4-FFF2-40B4-BE49-F238E27FC236}">
                <a16:creationId xmlns:a16="http://schemas.microsoft.com/office/drawing/2014/main" xmlns="" id="{F292AED3-8C17-CD49-A2E6-036C841A5DEF}"/>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77407" y="1935163"/>
            <a:ext cx="9637186" cy="4389437"/>
          </a:xfrm>
          <a:prstGeom prst="rect">
            <a:avLst/>
          </a:prstGeom>
        </p:spPr>
      </p:pic>
    </p:spTree>
    <p:extLst>
      <p:ext uri="{BB962C8B-B14F-4D97-AF65-F5344CB8AC3E}">
        <p14:creationId xmlns:p14="http://schemas.microsoft.com/office/powerpoint/2010/main" xmlns="" val="1886736735"/>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शीर्षक 4">
            <a:extLst>
              <a:ext uri="{FF2B5EF4-FFF2-40B4-BE49-F238E27FC236}">
                <a16:creationId xmlns:a16="http://schemas.microsoft.com/office/drawing/2014/main" xmlns="" id="{9B9D2063-B1AA-884A-9B02-FAACF0902F10}"/>
              </a:ext>
            </a:extLst>
          </p:cNvPr>
          <p:cNvSpPr>
            <a:spLocks noGrp="1"/>
          </p:cNvSpPr>
          <p:nvPr>
            <p:ph type="title"/>
          </p:nvPr>
        </p:nvSpPr>
        <p:spPr/>
        <p:txBody>
          <a:bodyPr>
            <a:normAutofit/>
          </a:bodyPr>
          <a:lstStyle/>
          <a:p>
            <a:r>
              <a:rPr lang="hi-IN" sz="3600" dirty="0"/>
              <a:t>३.जबphi= π/2 हो तोsin(phi)=1,cos(phi)=0</a:t>
            </a:r>
            <a:br>
              <a:rPr lang="hi-IN" sz="3600" dirty="0"/>
            </a:br>
            <a:r>
              <a:rPr lang="hi-IN" sz="3600" dirty="0"/>
              <a:t>x2/a2+y2/b2=1</a:t>
            </a:r>
          </a:p>
        </p:txBody>
      </p:sp>
      <p:pic>
        <p:nvPicPr>
          <p:cNvPr id="6" name="चित्र 6">
            <a:extLst>
              <a:ext uri="{FF2B5EF4-FFF2-40B4-BE49-F238E27FC236}">
                <a16:creationId xmlns:a16="http://schemas.microsoft.com/office/drawing/2014/main" xmlns="" id="{8B0840DE-BDE0-E644-B6A5-2271589EC73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57400" y="2057400"/>
            <a:ext cx="6134044" cy="3154589"/>
          </a:xfrm>
          <a:prstGeom prst="rect">
            <a:avLst/>
          </a:prstGeom>
        </p:spPr>
      </p:pic>
    </p:spTree>
    <p:extLst>
      <p:ext uri="{BB962C8B-B14F-4D97-AF65-F5344CB8AC3E}">
        <p14:creationId xmlns:p14="http://schemas.microsoft.com/office/powerpoint/2010/main" xmlns="" val="2783150217"/>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शीर्षक 1">
            <a:extLst>
              <a:ext uri="{FF2B5EF4-FFF2-40B4-BE49-F238E27FC236}">
                <a16:creationId xmlns:a16="http://schemas.microsoft.com/office/drawing/2014/main" xmlns="" id="{40AFF9AB-2757-0A4C-AF7F-998C57F25B2E}"/>
              </a:ext>
            </a:extLst>
          </p:cNvPr>
          <p:cNvSpPr>
            <a:spLocks noGrp="1"/>
          </p:cNvSpPr>
          <p:nvPr>
            <p:ph type="title"/>
          </p:nvPr>
        </p:nvSpPr>
        <p:spPr>
          <a:xfrm>
            <a:off x="838200" y="1"/>
            <a:ext cx="10515600" cy="1690688"/>
          </a:xfrm>
        </p:spPr>
        <p:txBody>
          <a:bodyPr>
            <a:normAutofit/>
          </a:bodyPr>
          <a:lstStyle/>
          <a:p>
            <a:r>
              <a:rPr lang="hi-IN" sz="3200" dirty="0"/>
              <a:t>4.जब(phi)=π अर्थात दोनों गतियों में कलांतर π हो तोsin(phi)=0तथाcos(phi)=-1</a:t>
            </a:r>
            <a:br>
              <a:rPr lang="hi-IN" sz="3200" dirty="0"/>
            </a:br>
            <a:endParaRPr lang="hi-IN" sz="3200" dirty="0"/>
          </a:p>
        </p:txBody>
      </p:sp>
      <p:sp>
        <p:nvSpPr>
          <p:cNvPr id="3" name="सामग्री प्लेसहोल्डर 2">
            <a:extLst>
              <a:ext uri="{FF2B5EF4-FFF2-40B4-BE49-F238E27FC236}">
                <a16:creationId xmlns:a16="http://schemas.microsoft.com/office/drawing/2014/main" xmlns="" id="{6EDC74B4-43FD-E340-B717-FF1B00CA9B1C}"/>
              </a:ext>
            </a:extLst>
          </p:cNvPr>
          <p:cNvSpPr>
            <a:spLocks noGrp="1"/>
          </p:cNvSpPr>
          <p:nvPr>
            <p:ph idx="1"/>
          </p:nvPr>
        </p:nvSpPr>
        <p:spPr/>
        <p:txBody>
          <a:bodyPr/>
          <a:lstStyle/>
          <a:p>
            <a:r>
              <a:rPr lang="hi-IN" dirty="0"/>
              <a:t>X2/a2+y2/b2+2xy/ab=0</a:t>
            </a:r>
          </a:p>
          <a:p>
            <a:r>
              <a:rPr lang="hi-IN" dirty="0"/>
              <a:t>(x/a+y/b)2=0</a:t>
            </a:r>
          </a:p>
          <a:p>
            <a:endParaRPr lang="hi-IN" dirty="0"/>
          </a:p>
        </p:txBody>
      </p:sp>
      <p:pic>
        <p:nvPicPr>
          <p:cNvPr id="4" name="चित्र 4">
            <a:extLst>
              <a:ext uri="{FF2B5EF4-FFF2-40B4-BE49-F238E27FC236}">
                <a16:creationId xmlns:a16="http://schemas.microsoft.com/office/drawing/2014/main" xmlns="" id="{0EF68F2B-3E78-C146-9BC6-665B0C3B6CA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33233" y="2966357"/>
            <a:ext cx="5325534" cy="2748643"/>
          </a:xfrm>
          <a:prstGeom prst="rect">
            <a:avLst/>
          </a:prstGeom>
        </p:spPr>
      </p:pic>
    </p:spTree>
    <p:extLst>
      <p:ext uri="{BB962C8B-B14F-4D97-AF65-F5344CB8AC3E}">
        <p14:creationId xmlns:p14="http://schemas.microsoft.com/office/powerpoint/2010/main" xmlns="" val="414960177"/>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TotalTime>
  <Words>192</Words>
  <Application>Microsoft Office PowerPoint</Application>
  <PresentationFormat>Custom</PresentationFormat>
  <Paragraphs>28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Slide 1</vt:lpstr>
      <vt:lpstr>Slide 2</vt:lpstr>
      <vt:lpstr>लिस्साजु आकृति </vt:lpstr>
      <vt:lpstr>लिस्साजु आकृति क्या है? </vt:lpstr>
      <vt:lpstr>१:१ में आवृति  की दो परस्पर लंबवत  सरल आवर्त गतियो की आध्यारोपन:-</vt:lpstr>
      <vt:lpstr> विशेष स्थिति:- </vt:lpstr>
      <vt:lpstr>2.जब(phi)=π/4  तो sinπ/4=1√2तथा cosπ/4=1/√2</vt:lpstr>
      <vt:lpstr>३.जबphi= π/2 हो तोsin(phi)=1,cos(phi)=0 x2/a2+y2/b2=1</vt:lpstr>
      <vt:lpstr>4.जब(phi)=π अर्थात दोनों गतियों में कलांतर π हो तोsin(phi)=0तथाcos(phi)=-1 </vt:lpstr>
      <vt:lpstr>४.लिस्साजू आकृति का उपयोग:-</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लिस्साजु आकृति</dc:title>
  <dc:creator>narendrasahu59249@gmail.com</dc:creator>
  <cp:lastModifiedBy>DELL</cp:lastModifiedBy>
  <cp:revision>9</cp:revision>
  <dcterms:created xsi:type="dcterms:W3CDTF">2019-09-09T06:03:06Z</dcterms:created>
  <dcterms:modified xsi:type="dcterms:W3CDTF">2019-10-03T07:03:20Z</dcterms:modified>
</cp:coreProperties>
</file>