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5F0-F3BF-45A9-BC94-413E15E52FF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5605-CBE5-4E9D-9AD2-06380DBE30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4551336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5F0-F3BF-45A9-BC94-413E15E52FF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5605-CBE5-4E9D-9AD2-06380DBE30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2686047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5F0-F3BF-45A9-BC94-413E15E52FF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5605-CBE5-4E9D-9AD2-06380DBE30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6948075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5F0-F3BF-45A9-BC94-413E15E52FF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5605-CBE5-4E9D-9AD2-06380DBE30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5545705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5F0-F3BF-45A9-BC94-413E15E52FF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5605-CBE5-4E9D-9AD2-06380DBE30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4978787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5F0-F3BF-45A9-BC94-413E15E52FF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5605-CBE5-4E9D-9AD2-06380DBE30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32219115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5F0-F3BF-45A9-BC94-413E15E52FF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5605-CBE5-4E9D-9AD2-06380DBE30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83834357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5F0-F3BF-45A9-BC94-413E15E52FF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5605-CBE5-4E9D-9AD2-06380DBE30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1527800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5F0-F3BF-45A9-BC94-413E15E52FF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5605-CBE5-4E9D-9AD2-06380DBE30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2535771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5F0-F3BF-45A9-BC94-413E15E52FF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5605-CBE5-4E9D-9AD2-06380DBE30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630665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5F0-F3BF-45A9-BC94-413E15E52FF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5605-CBE5-4E9D-9AD2-06380DBE30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00538056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75F0-F3BF-45A9-BC94-413E15E52FF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E5605-CBE5-4E9D-9AD2-06380DBE30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98174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rgbClr val="00B05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3" y="261257"/>
            <a:ext cx="11495315" cy="637467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GOVT. NAVEEN COLLAGE GURUR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– CHANDRAVATI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– B.Sc.(III) MATHEMATICS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– PHYSICS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SUB. TEACHER – MR. L.HIRWANI SIR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2652" y="409691"/>
            <a:ext cx="55517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RADIOACTIVITY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5628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600">
              <a:srgbClr val="525862"/>
            </a:gs>
            <a:gs pos="0">
              <a:srgbClr val="002060"/>
            </a:gs>
            <a:gs pos="50000">
              <a:srgbClr val="00B050"/>
            </a:gs>
            <a:gs pos="100000">
              <a:srgbClr val="FFC0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2978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267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002060"/>
            </a:gs>
            <a:gs pos="100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RADIOACTIVITY</a:t>
            </a:r>
            <a:endParaRPr lang="en-I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DISCOVERY</a:t>
            </a:r>
          </a:p>
          <a:p>
            <a:r>
              <a:rPr lang="en-US" dirty="0" smtClean="0"/>
              <a:t>TYPES </a:t>
            </a:r>
          </a:p>
          <a:p>
            <a:r>
              <a:rPr lang="en-US" dirty="0" smtClean="0"/>
              <a:t>THE UNIT OF RADIOACTIVITY</a:t>
            </a:r>
          </a:p>
          <a:p>
            <a:r>
              <a:rPr lang="en-US" dirty="0" smtClean="0"/>
              <a:t>USE OF RADIATION</a:t>
            </a:r>
          </a:p>
          <a:p>
            <a:r>
              <a:rPr lang="en-US" dirty="0" smtClean="0"/>
              <a:t>EFFCT OF RADIATION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96509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002060"/>
            </a:gs>
            <a:gs pos="100000">
              <a:srgbClr val="00B05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RADIOACTIVITY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9567"/>
            <a:ext cx="10515600" cy="4323453"/>
          </a:xfrm>
        </p:spPr>
      </p:pic>
    </p:spTree>
    <p:extLst>
      <p:ext uri="{BB962C8B-B14F-4D97-AF65-F5344CB8AC3E}">
        <p14:creationId xmlns="" xmlns:p14="http://schemas.microsoft.com/office/powerpoint/2010/main" val="33665602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DISCOVERY:-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HENRI BECQUEREL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77" y="1805318"/>
            <a:ext cx="3461974" cy="4563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66" y="1690688"/>
            <a:ext cx="4949854" cy="4522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679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" y="300700"/>
            <a:ext cx="6921137" cy="37095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94" y="4140927"/>
            <a:ext cx="6762750" cy="2495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40136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002060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9943"/>
            <a:ext cx="10515600" cy="4282701"/>
          </a:xfrm>
        </p:spPr>
      </p:pic>
    </p:spTree>
    <p:extLst>
      <p:ext uri="{BB962C8B-B14F-4D97-AF65-F5344CB8AC3E}">
        <p14:creationId xmlns="" xmlns:p14="http://schemas.microsoft.com/office/powerpoint/2010/main" val="3203734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50000">
              <a:srgbClr val="002060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"/>
            <a:ext cx="10515600" cy="6505303"/>
          </a:xfrm>
        </p:spPr>
        <p:txBody>
          <a:bodyPr/>
          <a:lstStyle/>
          <a:p>
            <a:r>
              <a:rPr lang="en-US" dirty="0" smtClean="0"/>
              <a:t>ALFA DECAY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BEETA DECAY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ELECTRON:-                                                POJITRON:-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GAMA RADIATION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14399"/>
            <a:ext cx="5536475" cy="1841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2" y="3738222"/>
            <a:ext cx="5251268" cy="1251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2" y="3738222"/>
            <a:ext cx="5617031" cy="1251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5238206"/>
            <a:ext cx="5852160" cy="1423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1644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00206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UNIT OF RADIOACTIVITY:-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38" y="1825625"/>
            <a:ext cx="7580123" cy="4351338"/>
          </a:xfrm>
        </p:spPr>
      </p:pic>
    </p:spTree>
    <p:extLst>
      <p:ext uri="{BB962C8B-B14F-4D97-AF65-F5344CB8AC3E}">
        <p14:creationId xmlns="" xmlns:p14="http://schemas.microsoft.com/office/powerpoint/2010/main" val="1311418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0000">
              <a:srgbClr val="00206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RADIOACTIVITY:-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78" y="1825625"/>
            <a:ext cx="10113444" cy="4351338"/>
          </a:xfrm>
        </p:spPr>
      </p:pic>
    </p:spTree>
    <p:extLst>
      <p:ext uri="{BB962C8B-B14F-4D97-AF65-F5344CB8AC3E}">
        <p14:creationId xmlns="" xmlns:p14="http://schemas.microsoft.com/office/powerpoint/2010/main" val="4198962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268</TotalTime>
  <Words>48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GOVT. NAVEEN COLLAGE GURUR NAME – CHANDRAVATI CLASS – B.Sc.(III) MATHEMATICS SUBJECT – PHYSICS SUB. TEACHER – MR. L.HIRWANI SIR </vt:lpstr>
      <vt:lpstr>RADIOACTIVITY</vt:lpstr>
      <vt:lpstr>RADIOACTIVITY</vt:lpstr>
      <vt:lpstr>DISCOVERY:- HENRI BECQUEREL</vt:lpstr>
      <vt:lpstr>Slide 5</vt:lpstr>
      <vt:lpstr>DECAY</vt:lpstr>
      <vt:lpstr>Slide 7</vt:lpstr>
      <vt:lpstr>THE UNIT OF RADIOACTIVITY:-</vt:lpstr>
      <vt:lpstr>USE OF RADIOACTIVITY:-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d1</dc:creator>
  <cp:lastModifiedBy>DELL</cp:lastModifiedBy>
  <cp:revision>19</cp:revision>
  <dcterms:created xsi:type="dcterms:W3CDTF">2019-09-10T05:07:58Z</dcterms:created>
  <dcterms:modified xsi:type="dcterms:W3CDTF">2019-10-03T07:00:07Z</dcterms:modified>
</cp:coreProperties>
</file>